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2" r:id="rId1"/>
  </p:sldMasterIdLst>
  <p:notesMasterIdLst>
    <p:notesMasterId r:id="rId38"/>
  </p:notesMasterIdLst>
  <p:sldIdLst>
    <p:sldId id="323" r:id="rId2"/>
    <p:sldId id="398" r:id="rId3"/>
    <p:sldId id="266" r:id="rId4"/>
    <p:sldId id="402" r:id="rId5"/>
    <p:sldId id="354" r:id="rId6"/>
    <p:sldId id="372" r:id="rId7"/>
    <p:sldId id="409" r:id="rId8"/>
    <p:sldId id="371" r:id="rId9"/>
    <p:sldId id="394" r:id="rId10"/>
    <p:sldId id="361" r:id="rId11"/>
    <p:sldId id="362" r:id="rId12"/>
    <p:sldId id="357" r:id="rId13"/>
    <p:sldId id="366" r:id="rId14"/>
    <p:sldId id="387" r:id="rId15"/>
    <p:sldId id="367" r:id="rId16"/>
    <p:sldId id="359" r:id="rId17"/>
    <p:sldId id="360" r:id="rId18"/>
    <p:sldId id="364" r:id="rId19"/>
    <p:sldId id="376" r:id="rId20"/>
    <p:sldId id="393" r:id="rId21"/>
    <p:sldId id="381" r:id="rId22"/>
    <p:sldId id="380" r:id="rId23"/>
    <p:sldId id="391" r:id="rId24"/>
    <p:sldId id="363" r:id="rId25"/>
    <p:sldId id="370" r:id="rId26"/>
    <p:sldId id="396" r:id="rId27"/>
    <p:sldId id="347" r:id="rId28"/>
    <p:sldId id="397" r:id="rId29"/>
    <p:sldId id="379" r:id="rId30"/>
    <p:sldId id="404" r:id="rId31"/>
    <p:sldId id="406" r:id="rId32"/>
    <p:sldId id="405" r:id="rId33"/>
    <p:sldId id="407" r:id="rId34"/>
    <p:sldId id="408" r:id="rId35"/>
    <p:sldId id="365" r:id="rId36"/>
    <p:sldId id="399" r:id="rId37"/>
  </p:sldIdLst>
  <p:sldSz cx="9144000" cy="5143500" type="screen16x9"/>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orbel" charset="0"/>
        <a:ea typeface="+mn-ea"/>
        <a:cs typeface="+mn-cs"/>
      </a:defRPr>
    </a:lvl1pPr>
    <a:lvl2pPr marL="457200" algn="l" defTabSz="457200" rtl="0" eaLnBrk="0" fontAlgn="base" hangingPunct="0">
      <a:spcBef>
        <a:spcPct val="0"/>
      </a:spcBef>
      <a:spcAft>
        <a:spcPct val="0"/>
      </a:spcAft>
      <a:defRPr kern="1200">
        <a:solidFill>
          <a:schemeClr val="tx1"/>
        </a:solidFill>
        <a:latin typeface="Corbel" charset="0"/>
        <a:ea typeface="+mn-ea"/>
        <a:cs typeface="+mn-cs"/>
      </a:defRPr>
    </a:lvl2pPr>
    <a:lvl3pPr marL="914400" algn="l" defTabSz="457200" rtl="0" eaLnBrk="0" fontAlgn="base" hangingPunct="0">
      <a:spcBef>
        <a:spcPct val="0"/>
      </a:spcBef>
      <a:spcAft>
        <a:spcPct val="0"/>
      </a:spcAft>
      <a:defRPr kern="1200">
        <a:solidFill>
          <a:schemeClr val="tx1"/>
        </a:solidFill>
        <a:latin typeface="Corbel" charset="0"/>
        <a:ea typeface="+mn-ea"/>
        <a:cs typeface="+mn-cs"/>
      </a:defRPr>
    </a:lvl3pPr>
    <a:lvl4pPr marL="1371600" algn="l" defTabSz="457200" rtl="0" eaLnBrk="0" fontAlgn="base" hangingPunct="0">
      <a:spcBef>
        <a:spcPct val="0"/>
      </a:spcBef>
      <a:spcAft>
        <a:spcPct val="0"/>
      </a:spcAft>
      <a:defRPr kern="1200">
        <a:solidFill>
          <a:schemeClr val="tx1"/>
        </a:solidFill>
        <a:latin typeface="Corbel" charset="0"/>
        <a:ea typeface="+mn-ea"/>
        <a:cs typeface="+mn-cs"/>
      </a:defRPr>
    </a:lvl4pPr>
    <a:lvl5pPr marL="1828800" algn="l" defTabSz="457200" rtl="0" eaLnBrk="0" fontAlgn="base" hangingPunct="0">
      <a:spcBef>
        <a:spcPct val="0"/>
      </a:spcBef>
      <a:spcAft>
        <a:spcPct val="0"/>
      </a:spcAft>
      <a:defRPr kern="1200">
        <a:solidFill>
          <a:schemeClr val="tx1"/>
        </a:solidFill>
        <a:latin typeface="Corbel" charset="0"/>
        <a:ea typeface="+mn-ea"/>
        <a:cs typeface="+mn-cs"/>
      </a:defRPr>
    </a:lvl5pPr>
    <a:lvl6pPr marL="2286000" algn="l" defTabSz="914400" rtl="0" eaLnBrk="1" latinLnBrk="0" hangingPunct="1">
      <a:defRPr kern="1200">
        <a:solidFill>
          <a:schemeClr val="tx1"/>
        </a:solidFill>
        <a:latin typeface="Corbel" charset="0"/>
        <a:ea typeface="+mn-ea"/>
        <a:cs typeface="+mn-cs"/>
      </a:defRPr>
    </a:lvl6pPr>
    <a:lvl7pPr marL="2743200" algn="l" defTabSz="914400" rtl="0" eaLnBrk="1" latinLnBrk="0" hangingPunct="1">
      <a:defRPr kern="1200">
        <a:solidFill>
          <a:schemeClr val="tx1"/>
        </a:solidFill>
        <a:latin typeface="Corbel" charset="0"/>
        <a:ea typeface="+mn-ea"/>
        <a:cs typeface="+mn-cs"/>
      </a:defRPr>
    </a:lvl7pPr>
    <a:lvl8pPr marL="3200400" algn="l" defTabSz="914400" rtl="0" eaLnBrk="1" latinLnBrk="0" hangingPunct="1">
      <a:defRPr kern="1200">
        <a:solidFill>
          <a:schemeClr val="tx1"/>
        </a:solidFill>
        <a:latin typeface="Corbel" charset="0"/>
        <a:ea typeface="+mn-ea"/>
        <a:cs typeface="+mn-cs"/>
      </a:defRPr>
    </a:lvl8pPr>
    <a:lvl9pPr marL="3657600" algn="l" defTabSz="914400" rtl="0" eaLnBrk="1" latinLnBrk="0" hangingPunct="1">
      <a:defRPr kern="1200">
        <a:solidFill>
          <a:schemeClr val="tx1"/>
        </a:solidFill>
        <a:latin typeface="Corbel" charset="0"/>
        <a:ea typeface="+mn-ea"/>
        <a:cs typeface="+mn-cs"/>
      </a:defRPr>
    </a:lvl9pPr>
  </p:defaultTextStyle>
  <p:extLst>
    <p:ext uri="{521415D9-36F7-43E2-AB2F-B90AF26B5E84}">
      <p14:sectionLst xmlns:p14="http://schemas.microsoft.com/office/powerpoint/2010/main">
        <p14:section name="Titles &amp; Sections" id="{CDD5505B-30F7-8F42-8EBD-A9485DB2B48F}">
          <p14:sldIdLst>
            <p14:sldId id="323"/>
            <p14:sldId id="398"/>
            <p14:sldId id="266"/>
            <p14:sldId id="402"/>
            <p14:sldId id="354"/>
            <p14:sldId id="372"/>
            <p14:sldId id="409"/>
            <p14:sldId id="371"/>
            <p14:sldId id="394"/>
            <p14:sldId id="361"/>
            <p14:sldId id="362"/>
            <p14:sldId id="357"/>
            <p14:sldId id="366"/>
            <p14:sldId id="387"/>
            <p14:sldId id="367"/>
            <p14:sldId id="359"/>
            <p14:sldId id="360"/>
            <p14:sldId id="364"/>
            <p14:sldId id="376"/>
            <p14:sldId id="393"/>
            <p14:sldId id="381"/>
            <p14:sldId id="380"/>
            <p14:sldId id="391"/>
            <p14:sldId id="363"/>
            <p14:sldId id="370"/>
            <p14:sldId id="396"/>
            <p14:sldId id="347"/>
            <p14:sldId id="397"/>
            <p14:sldId id="379"/>
            <p14:sldId id="404"/>
            <p14:sldId id="406"/>
            <p14:sldId id="405"/>
            <p14:sldId id="407"/>
            <p14:sldId id="408"/>
            <p14:sldId id="365"/>
            <p14:sldId id="399"/>
          </p14:sldIdLst>
        </p14:section>
        <p14:section name="Simple Slides" id="{4E35C17B-A2F1-D743-BF48-FE26CA9FD6BB}">
          <p14:sldIdLst/>
        </p14:section>
        <p14:section name="Content Blocks" id="{EEE3060F-338C-BB47-85D0-025604D3AB95}">
          <p14:sldIdLst/>
        </p14:section>
        <p14:section name="Samples (Delete)" id="{DD40AB37-522E-734C-AB49-8119DFDF91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3C2C3"/>
    <a:srgbClr val="F6F5F7"/>
    <a:srgbClr val="FEFF02"/>
    <a:srgbClr val="C4F2A8"/>
    <a:srgbClr val="6CC833"/>
    <a:srgbClr val="A3EB75"/>
    <a:srgbClr val="E4F9D9"/>
    <a:srgbClr val="D2E8CB"/>
    <a:srgbClr val="72CB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95" autoAdjust="0"/>
    <p:restoredTop sz="75926" autoAdjust="0"/>
  </p:normalViewPr>
  <p:slideViewPr>
    <p:cSldViewPr snapToGrid="0">
      <p:cViewPr>
        <p:scale>
          <a:sx n="100" d="100"/>
          <a:sy n="100" d="100"/>
        </p:scale>
        <p:origin x="1192" y="108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0916EFD6-5FA8-3748-8572-C79252181374}" type="datetimeFigureOut">
              <a:rPr lang="en-US"/>
              <a:pPr>
                <a:defRPr/>
              </a:pPr>
              <a:t>9/19/18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2C2D2E85-7F8F-B644-9373-638B7206C5E5}" type="slidenum">
              <a:rPr lang="en-US"/>
              <a:pPr>
                <a:defRPr/>
              </a:pPr>
              <a:t>‹#›</a:t>
            </a:fld>
            <a:endParaRPr lang="en-US"/>
          </a:p>
        </p:txBody>
      </p:sp>
    </p:spTree>
    <p:extLst>
      <p:ext uri="{BB962C8B-B14F-4D97-AF65-F5344CB8AC3E}">
        <p14:creationId xmlns:p14="http://schemas.microsoft.com/office/powerpoint/2010/main" val="790994723"/>
      </p:ext>
    </p:extLst>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mn-ea"/>
        <a:cs typeface="+mn-cs"/>
      </a:defRPr>
    </a:lvl1pPr>
    <a:lvl2pPr marL="457200" algn="l" defTabSz="457200" rtl="0" fontAlgn="base">
      <a:spcBef>
        <a:spcPct val="30000"/>
      </a:spcBef>
      <a:spcAft>
        <a:spcPct val="0"/>
      </a:spcAft>
      <a:defRPr sz="1200" kern="1200">
        <a:solidFill>
          <a:schemeClr val="tx1"/>
        </a:solidFill>
        <a:latin typeface="+mn-lt"/>
        <a:ea typeface="+mn-ea"/>
        <a:cs typeface="+mn-cs"/>
      </a:defRPr>
    </a:lvl2pPr>
    <a:lvl3pPr marL="914400" algn="l" defTabSz="457200" rtl="0" fontAlgn="base">
      <a:spcBef>
        <a:spcPct val="30000"/>
      </a:spcBef>
      <a:spcAft>
        <a:spcPct val="0"/>
      </a:spcAft>
      <a:defRPr sz="1200" kern="1200">
        <a:solidFill>
          <a:schemeClr val="tx1"/>
        </a:solidFill>
        <a:latin typeface="+mn-lt"/>
        <a:ea typeface="+mn-ea"/>
        <a:cs typeface="+mn-cs"/>
      </a:defRPr>
    </a:lvl3pPr>
    <a:lvl4pPr marL="1371600" algn="l" defTabSz="457200" rtl="0" fontAlgn="base">
      <a:spcBef>
        <a:spcPct val="30000"/>
      </a:spcBef>
      <a:spcAft>
        <a:spcPct val="0"/>
      </a:spcAft>
      <a:defRPr sz="1200" kern="1200">
        <a:solidFill>
          <a:schemeClr val="tx1"/>
        </a:solidFill>
        <a:latin typeface="+mn-lt"/>
        <a:ea typeface="+mn-ea"/>
        <a:cs typeface="+mn-cs"/>
      </a:defRPr>
    </a:lvl4pPr>
    <a:lvl5pPr marL="1828800" algn="l" defTabSz="457200" rtl="0" fontAlgn="base">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probably have some managers in the room, we probably have some engineers </a:t>
            </a:r>
            <a:r>
              <a:rPr lang="mr-IN" dirty="0" smtClean="0"/>
              <a:t>…</a:t>
            </a:r>
            <a:r>
              <a:rPr lang="en-US" dirty="0" smtClean="0"/>
              <a:t> and we are probably all have some tech debt in our</a:t>
            </a:r>
            <a:r>
              <a:rPr lang="en-US" baseline="0" dirty="0" smtClean="0"/>
              <a:t> lives</a:t>
            </a:r>
            <a:br>
              <a:rPr lang="en-US" baseline="0" dirty="0" smtClean="0"/>
            </a:br>
            <a:endParaRPr lang="en-US" baseline="0" dirty="0" smtClean="0"/>
          </a:p>
          <a:p>
            <a:r>
              <a:rPr lang="en-US" baseline="0" dirty="0" smtClean="0"/>
              <a:t>What might be an engineers perspective on rewriting an app?</a:t>
            </a:r>
          </a:p>
          <a:p>
            <a:r>
              <a:rPr lang="en-US" baseline="0" dirty="0" smtClean="0"/>
              <a:t/>
            </a:r>
            <a:br>
              <a:rPr lang="en-US" baseline="0" dirty="0" smtClean="0"/>
            </a:br>
            <a:r>
              <a:rPr lang="en-US" baseline="0" dirty="0" smtClean="0"/>
              <a:t>List engineers perspectives, list some ideas</a:t>
            </a:r>
            <a:r>
              <a:rPr lang="mr-IN" baseline="0" dirty="0" smtClean="0"/>
              <a:t>…</a:t>
            </a:r>
            <a:r>
              <a:rPr lang="en-US" baseline="0" dirty="0" smtClean="0"/>
              <a:t> then switch to next slide</a:t>
            </a:r>
          </a:p>
          <a:p>
            <a:endParaRPr lang="en-US" baseline="0" dirty="0" smtClean="0"/>
          </a:p>
          <a:p>
            <a:r>
              <a:rPr lang="en-US" baseline="0" dirty="0" smtClean="0"/>
              <a:t>Possibly seed the option of ‘no rewrite’</a:t>
            </a:r>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1</a:t>
            </a:fld>
            <a:endParaRPr lang="en-US"/>
          </a:p>
        </p:txBody>
      </p:sp>
    </p:spTree>
    <p:extLst>
      <p:ext uri="{BB962C8B-B14F-4D97-AF65-F5344CB8AC3E}">
        <p14:creationId xmlns:p14="http://schemas.microsoft.com/office/powerpoint/2010/main" val="108376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less</a:t>
            </a:r>
            <a:r>
              <a:rPr lang="en-US" baseline="0" dirty="0" smtClean="0"/>
              <a:t> bugs and happy engineers =</a:t>
            </a:r>
            <a:r>
              <a:rPr lang="en-US" baseline="0" dirty="0" smtClean="0">
                <a:sym typeface="Wingdings"/>
              </a:rPr>
              <a:t> attract top talent</a:t>
            </a:r>
            <a:endParaRPr lang="en-US" dirty="0" smtClean="0"/>
          </a:p>
          <a:p>
            <a:endParaRPr lang="en-US" dirty="0" smtClean="0"/>
          </a:p>
          <a:p>
            <a:r>
              <a:rPr lang="en-US" dirty="0" smtClean="0"/>
              <a:t>Less bugs = happy engineers</a:t>
            </a:r>
          </a:p>
          <a:p>
            <a:r>
              <a:rPr lang="en-US" dirty="0" smtClean="0"/>
              <a:t>Better tech</a:t>
            </a:r>
            <a:r>
              <a:rPr lang="en-US" baseline="0" dirty="0" smtClean="0"/>
              <a:t> = more fruitful environment</a:t>
            </a:r>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13</a:t>
            </a:fld>
            <a:endParaRPr lang="en-US"/>
          </a:p>
        </p:txBody>
      </p:sp>
    </p:spTree>
    <p:extLst>
      <p:ext uri="{BB962C8B-B14F-4D97-AF65-F5344CB8AC3E}">
        <p14:creationId xmlns:p14="http://schemas.microsoft.com/office/powerpoint/2010/main" val="1021201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14</a:t>
            </a:fld>
            <a:endParaRPr lang="en-US"/>
          </a:p>
        </p:txBody>
      </p:sp>
    </p:spTree>
    <p:extLst>
      <p:ext uri="{BB962C8B-B14F-4D97-AF65-F5344CB8AC3E}">
        <p14:creationId xmlns:p14="http://schemas.microsoft.com/office/powerpoint/2010/main" val="803256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base" latinLnBrk="0" hangingPunct="1">
              <a:lnSpc>
                <a:spcPct val="100000"/>
              </a:lnSpc>
              <a:spcBef>
                <a:spcPct val="30000"/>
              </a:spcBef>
              <a:spcAft>
                <a:spcPct val="0"/>
              </a:spcAft>
              <a:buClrTx/>
              <a:buSzTx/>
              <a:buFontTx/>
              <a:buNone/>
              <a:tabLst/>
              <a:defRPr/>
            </a:pPr>
            <a:r>
              <a:rPr lang="en-US" dirty="0" smtClean="0"/>
              <a:t>I</a:t>
            </a:r>
            <a:r>
              <a:rPr lang="en-US" baseline="0" dirty="0" smtClean="0"/>
              <a:t> think about this as three steps to success </a:t>
            </a:r>
            <a:r>
              <a:rPr lang="en-US" baseline="0" dirty="0" smtClean="0">
                <a:sym typeface="Wingdings"/>
              </a:rPr>
              <a:t> </a:t>
            </a:r>
          </a:p>
          <a:p>
            <a:pPr marL="0" marR="0" indent="0" algn="l" defTabSz="457200" rtl="0" eaLnBrk="1" fontAlgn="base" latinLnBrk="0" hangingPunct="1">
              <a:lnSpc>
                <a:spcPct val="100000"/>
              </a:lnSpc>
              <a:spcBef>
                <a:spcPct val="30000"/>
              </a:spcBef>
              <a:spcAft>
                <a:spcPct val="0"/>
              </a:spcAft>
              <a:buClrTx/>
              <a:buSzTx/>
              <a:buFontTx/>
              <a:buNone/>
              <a:tabLst/>
              <a:defRPr/>
            </a:pPr>
            <a:r>
              <a:rPr lang="en-US" baseline="0" dirty="0" smtClean="0">
                <a:sym typeface="Wingdings"/>
              </a:rPr>
              <a:t>Here is a break down of a few things you can do to get a better idea of your problem and to be more persuasive in communicating with your boss. Again by taking on their perspect</a:t>
            </a:r>
            <a:r>
              <a:rPr lang="en-US" b="1" baseline="0" dirty="0" smtClean="0">
                <a:sym typeface="Wingdings"/>
              </a:rPr>
              <a:t>i</a:t>
            </a:r>
            <a:r>
              <a:rPr lang="en-US" b="0" baseline="0" dirty="0" smtClean="0">
                <a:sym typeface="Wingdings"/>
              </a:rPr>
              <a:t>ve</a:t>
            </a:r>
            <a:r>
              <a:rPr lang="en-US" b="1" baseline="0" dirty="0" smtClean="0">
                <a:sym typeface="Wingdings"/>
              </a:rPr>
              <a:t>.</a:t>
            </a:r>
            <a:r>
              <a:rPr lang="en-US" baseline="0" dirty="0" smtClean="0">
                <a:sym typeface="Wingdings"/>
              </a:rPr>
              <a:t/>
            </a:r>
            <a:br>
              <a:rPr lang="en-US" baseline="0" dirty="0" smtClean="0">
                <a:sym typeface="Wingdings"/>
              </a:rPr>
            </a:br>
            <a:endParaRPr lang="en-US" dirty="0" smtClean="0"/>
          </a:p>
          <a:p>
            <a:pPr marL="0" marR="0" indent="0" algn="l" defTabSz="457200" rtl="0" eaLnBrk="1" fontAlgn="base" latinLnBrk="0" hangingPunct="1">
              <a:lnSpc>
                <a:spcPct val="100000"/>
              </a:lnSpc>
              <a:spcBef>
                <a:spcPct val="30000"/>
              </a:spcBef>
              <a:spcAft>
                <a:spcPct val="0"/>
              </a:spcAft>
              <a:buClrTx/>
              <a:buSzTx/>
              <a:buFontTx/>
              <a:buNone/>
              <a:tabLst/>
              <a:defRPr/>
            </a:pPr>
            <a:endParaRPr lang="en-US" dirty="0" smtClean="0"/>
          </a:p>
          <a:p>
            <a:pPr marL="0" marR="0" indent="0" algn="l" defTabSz="457200" rtl="0" eaLnBrk="1" fontAlgn="base" latinLnBrk="0" hangingPunct="1">
              <a:lnSpc>
                <a:spcPct val="100000"/>
              </a:lnSpc>
              <a:spcBef>
                <a:spcPct val="30000"/>
              </a:spcBef>
              <a:spcAft>
                <a:spcPct val="0"/>
              </a:spcAft>
              <a:buClrTx/>
              <a:buSzTx/>
              <a:buFontTx/>
              <a:buNone/>
              <a:tabLst/>
              <a:defRPr/>
            </a:pPr>
            <a:r>
              <a:rPr lang="en-US" dirty="0" smtClean="0"/>
              <a:t>What’s </a:t>
            </a:r>
            <a:r>
              <a:rPr lang="en-US" dirty="0" smtClean="0"/>
              <a:t>wrong with the app?</a:t>
            </a:r>
          </a:p>
          <a:p>
            <a:endParaRPr lang="en-US" dirty="0" smtClean="0"/>
          </a:p>
          <a:p>
            <a:pPr marL="0" marR="0" indent="0" algn="l" defTabSz="457200" rtl="0" eaLnBrk="1" fontAlgn="base" latinLnBrk="0" hangingPunct="1">
              <a:lnSpc>
                <a:spcPct val="100000"/>
              </a:lnSpc>
              <a:spcBef>
                <a:spcPct val="30000"/>
              </a:spcBef>
              <a:spcAft>
                <a:spcPct val="0"/>
              </a:spcAft>
              <a:buClrTx/>
              <a:buSzTx/>
              <a:buFontTx/>
              <a:buNone/>
              <a:tabLst/>
              <a:defRPr/>
            </a:pPr>
            <a:r>
              <a:rPr lang="en-US" dirty="0" smtClean="0"/>
              <a:t>How can the problem be measured?</a:t>
            </a:r>
          </a:p>
          <a:p>
            <a:endParaRPr lang="en-US" dirty="0" smtClean="0"/>
          </a:p>
          <a:p>
            <a:pPr marL="0" marR="0" indent="0" algn="l" defTabSz="457200" rtl="0" eaLnBrk="1" fontAlgn="base" latinLnBrk="0" hangingPunct="1">
              <a:lnSpc>
                <a:spcPct val="100000"/>
              </a:lnSpc>
              <a:spcBef>
                <a:spcPct val="30000"/>
              </a:spcBef>
              <a:spcAft>
                <a:spcPct val="0"/>
              </a:spcAft>
              <a:buClrTx/>
              <a:buSzTx/>
              <a:buFontTx/>
              <a:buNone/>
              <a:tabLst/>
              <a:defRPr/>
            </a:pPr>
            <a:r>
              <a:rPr lang="en-US" dirty="0" smtClean="0"/>
              <a:t>How does this help the company accomplish its goals?</a:t>
            </a:r>
          </a:p>
          <a:p>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15</a:t>
            </a:fld>
            <a:endParaRPr lang="en-US"/>
          </a:p>
        </p:txBody>
      </p:sp>
    </p:spTree>
    <p:extLst>
      <p:ext uri="{BB962C8B-B14F-4D97-AF65-F5344CB8AC3E}">
        <p14:creationId xmlns:p14="http://schemas.microsoft.com/office/powerpoint/2010/main" val="326672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dirty="0" smtClean="0"/>
              <a:t>Too tightly coupled </a:t>
            </a:r>
          </a:p>
          <a:p>
            <a:pPr lvl="1"/>
            <a:r>
              <a:rPr lang="en-US" dirty="0" smtClean="0"/>
              <a:t>Everything is always breaking</a:t>
            </a:r>
          </a:p>
          <a:p>
            <a:pPr lvl="1"/>
            <a:r>
              <a:rPr lang="en-US" dirty="0" smtClean="0"/>
              <a:t>Hard to isolate bugs</a:t>
            </a:r>
          </a:p>
          <a:p>
            <a:pPr lvl="1"/>
            <a:r>
              <a:rPr lang="en-US" dirty="0" smtClean="0"/>
              <a:t>Complexity is off the charts</a:t>
            </a:r>
          </a:p>
          <a:p>
            <a:r>
              <a:rPr lang="en-US" dirty="0" smtClean="0"/>
              <a:t>Can’t scale</a:t>
            </a:r>
          </a:p>
          <a:p>
            <a:pPr lvl="1"/>
            <a:r>
              <a:rPr lang="en-US" dirty="0" smtClean="0"/>
              <a:t>Has too many dependencies</a:t>
            </a:r>
          </a:p>
          <a:p>
            <a:pPr lvl="1"/>
            <a:r>
              <a:rPr lang="en-US" dirty="0" smtClean="0"/>
              <a:t>Needs too much hardware</a:t>
            </a:r>
          </a:p>
          <a:p>
            <a:r>
              <a:rPr lang="en-US" dirty="0" smtClean="0"/>
              <a:t>Old tech</a:t>
            </a:r>
          </a:p>
          <a:p>
            <a:pPr lvl="1"/>
            <a:r>
              <a:rPr lang="en-US" dirty="0" smtClean="0"/>
              <a:t>Can’t keep a quality dev team</a:t>
            </a:r>
          </a:p>
          <a:p>
            <a:pPr lvl="1"/>
            <a:r>
              <a:rPr lang="en-US" dirty="0" smtClean="0"/>
              <a:t>Can’t ensure security</a:t>
            </a:r>
          </a:p>
          <a:p>
            <a:pPr lvl="1"/>
            <a:r>
              <a:rPr lang="en-US" dirty="0" smtClean="0"/>
              <a:t>Harder to integrate new tech</a:t>
            </a:r>
          </a:p>
          <a:p>
            <a:pPr lvl="1"/>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16</a:t>
            </a:fld>
            <a:endParaRPr lang="en-US"/>
          </a:p>
        </p:txBody>
      </p:sp>
    </p:spTree>
    <p:extLst>
      <p:ext uri="{BB962C8B-B14F-4D97-AF65-F5344CB8AC3E}">
        <p14:creationId xmlns:p14="http://schemas.microsoft.com/office/powerpoint/2010/main" val="12605803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Quantify</a:t>
            </a:r>
            <a:r>
              <a:rPr lang="en-US" baseline="0" dirty="0" smtClean="0"/>
              <a:t> that gut feeling</a:t>
            </a:r>
          </a:p>
          <a:p>
            <a:r>
              <a:rPr lang="en-US" baseline="0" dirty="0" smtClean="0"/>
              <a:t>Often leads to more discovery</a:t>
            </a:r>
          </a:p>
          <a:p>
            <a:r>
              <a:rPr lang="en-US" baseline="0" dirty="0" smtClean="0"/>
              <a:t>Bench marks for comparing to when you actually take on the rewrite</a:t>
            </a:r>
            <a:endParaRPr lang="en-US" dirty="0" smtClean="0"/>
          </a:p>
          <a:p>
            <a:endParaRPr lang="en-US" dirty="0" smtClean="0"/>
          </a:p>
          <a:p>
            <a:r>
              <a:rPr lang="en-US" dirty="0" smtClean="0"/>
              <a:t>Performance Tests</a:t>
            </a:r>
          </a:p>
          <a:p>
            <a:pPr lvl="1"/>
            <a:r>
              <a:rPr lang="en-US" dirty="0" smtClean="0"/>
              <a:t>Is their a single bottle neck? Or several?</a:t>
            </a:r>
          </a:p>
          <a:p>
            <a:pPr lvl="1"/>
            <a:r>
              <a:rPr lang="en-US" dirty="0" smtClean="0"/>
              <a:t>Load testing end to end</a:t>
            </a:r>
          </a:p>
          <a:p>
            <a:r>
              <a:rPr lang="en-US" dirty="0" smtClean="0"/>
              <a:t>Hosting Costs</a:t>
            </a:r>
          </a:p>
          <a:p>
            <a:pPr lvl="1"/>
            <a:r>
              <a:rPr lang="en-US" dirty="0" smtClean="0"/>
              <a:t>Infrastructure</a:t>
            </a:r>
          </a:p>
          <a:p>
            <a:pPr lvl="1"/>
            <a:r>
              <a:rPr lang="en-US" dirty="0" smtClean="0"/>
              <a:t>Data storage</a:t>
            </a:r>
          </a:p>
          <a:p>
            <a:pPr lvl="1"/>
            <a:r>
              <a:rPr lang="en-US" dirty="0" smtClean="0"/>
              <a:t>Third party solutions (or lack of)</a:t>
            </a:r>
          </a:p>
          <a:p>
            <a:r>
              <a:rPr lang="en-US" dirty="0" smtClean="0"/>
              <a:t>Bug Tracking (Jira, Trello, Pivotal Tracker, </a:t>
            </a:r>
            <a:r>
              <a:rPr lang="en-US" dirty="0" err="1" smtClean="0"/>
              <a:t>etc</a:t>
            </a:r>
            <a:r>
              <a:rPr lang="en-US" dirty="0" smtClean="0"/>
              <a:t>)</a:t>
            </a:r>
          </a:p>
          <a:p>
            <a:pPr lvl="1"/>
            <a:r>
              <a:rPr lang="en-US" dirty="0" smtClean="0"/>
              <a:t>How many bugs?</a:t>
            </a:r>
          </a:p>
          <a:p>
            <a:pPr lvl="1"/>
            <a:r>
              <a:rPr lang="en-US" dirty="0" smtClean="0"/>
              <a:t>How long do they take to fix?</a:t>
            </a:r>
          </a:p>
          <a:p>
            <a:pPr lvl="1"/>
            <a:r>
              <a:rPr lang="en-US" dirty="0" smtClean="0"/>
              <a:t>How long do new features take?</a:t>
            </a:r>
          </a:p>
          <a:p>
            <a:r>
              <a:rPr lang="en-US" dirty="0" smtClean="0"/>
              <a:t>Outage and Response</a:t>
            </a:r>
          </a:p>
          <a:p>
            <a:r>
              <a:rPr lang="en-US" dirty="0" smtClean="0"/>
              <a:t>	MTBF - mean time between failure</a:t>
            </a:r>
          </a:p>
          <a:p>
            <a:r>
              <a:rPr lang="en-US" dirty="0" smtClean="0"/>
              <a:t>	MTTR </a:t>
            </a:r>
            <a:r>
              <a:rPr lang="mr-IN" dirty="0" smtClean="0"/>
              <a:t>–</a:t>
            </a:r>
            <a:r>
              <a:rPr lang="en-US" dirty="0" smtClean="0"/>
              <a:t> meant time to resolve</a:t>
            </a:r>
          </a:p>
          <a:p>
            <a:pPr marL="0" marR="0" indent="0" algn="l" defTabSz="457200" rtl="0" eaLnBrk="1" fontAlgn="base" latinLnBrk="0" hangingPunct="1">
              <a:lnSpc>
                <a:spcPct val="100000"/>
              </a:lnSpc>
              <a:spcBef>
                <a:spcPct val="30000"/>
              </a:spcBef>
              <a:spcAft>
                <a:spcPct val="0"/>
              </a:spcAft>
              <a:buClrTx/>
              <a:buSzTx/>
              <a:buFontTx/>
              <a:buNone/>
              <a:tabLst/>
              <a:defRPr/>
            </a:pPr>
            <a:r>
              <a:rPr lang="en-US" dirty="0" smtClean="0"/>
              <a:t>	Outage tools, escalation, on-call tools</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17</a:t>
            </a:fld>
            <a:endParaRPr lang="en-US"/>
          </a:p>
        </p:txBody>
      </p:sp>
    </p:spTree>
    <p:extLst>
      <p:ext uri="{BB962C8B-B14F-4D97-AF65-F5344CB8AC3E}">
        <p14:creationId xmlns:p14="http://schemas.microsoft.com/office/powerpoint/2010/main" val="10900135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Both of</a:t>
            </a:r>
            <a:r>
              <a:rPr lang="en-US" baseline="0" dirty="0" smtClean="0"/>
              <a:t> these perspectives, while coming from different angles, have the common goal of creating value for the company. Each group might arrive at value very differently.</a:t>
            </a:r>
          </a:p>
          <a:p>
            <a:endParaRPr lang="en-US" baseline="0" dirty="0" smtClean="0"/>
          </a:p>
          <a:p>
            <a:r>
              <a:rPr lang="en-US" baseline="0" dirty="0" smtClean="0"/>
              <a:t>These goals can’t all be achieved at the same time, That is the chess game of software development.</a:t>
            </a:r>
          </a:p>
          <a:p>
            <a:endParaRPr lang="en-US" baseline="0" dirty="0" smtClean="0"/>
          </a:p>
          <a:p>
            <a:r>
              <a:rPr lang="en-US" baseline="0" dirty="0" smtClean="0"/>
              <a:t>How do you help the company accomplish its goals?</a:t>
            </a:r>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18</a:t>
            </a:fld>
            <a:endParaRPr lang="en-US"/>
          </a:p>
        </p:txBody>
      </p:sp>
    </p:spTree>
    <p:extLst>
      <p:ext uri="{BB962C8B-B14F-4D97-AF65-F5344CB8AC3E}">
        <p14:creationId xmlns:p14="http://schemas.microsoft.com/office/powerpoint/2010/main" val="2018529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managers/stakeholders perspect</a:t>
            </a:r>
            <a:r>
              <a:rPr lang="en-US" b="0" dirty="0" smtClean="0"/>
              <a:t>ive</a:t>
            </a:r>
            <a:endParaRPr lang="en-US" b="0"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19</a:t>
            </a:fld>
            <a:endParaRPr lang="en-US"/>
          </a:p>
        </p:txBody>
      </p:sp>
    </p:spTree>
    <p:extLst>
      <p:ext uri="{BB962C8B-B14F-4D97-AF65-F5344CB8AC3E}">
        <p14:creationId xmlns:p14="http://schemas.microsoft.com/office/powerpoint/2010/main" val="800622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20</a:t>
            </a:fld>
            <a:endParaRPr lang="en-US"/>
          </a:p>
        </p:txBody>
      </p:sp>
    </p:spTree>
    <p:extLst>
      <p:ext uri="{BB962C8B-B14F-4D97-AF65-F5344CB8AC3E}">
        <p14:creationId xmlns:p14="http://schemas.microsoft.com/office/powerpoint/2010/main" val="14357300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features</a:t>
            </a:r>
            <a:br>
              <a:rPr lang="en-US" dirty="0" smtClean="0"/>
            </a:br>
            <a:r>
              <a:rPr lang="en-US" dirty="0" smtClean="0"/>
              <a:t>Less Stress, Fear</a:t>
            </a:r>
          </a:p>
          <a:p>
            <a:r>
              <a:rPr lang="en-US" dirty="0" smtClean="0"/>
              <a:t>Happier Customers</a:t>
            </a:r>
            <a:br>
              <a:rPr lang="en-US" dirty="0" smtClean="0"/>
            </a:br>
            <a:r>
              <a:rPr lang="en-US" dirty="0" smtClean="0"/>
              <a:t>More Uptime</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21</a:t>
            </a:fld>
            <a:endParaRPr lang="en-US"/>
          </a:p>
        </p:txBody>
      </p:sp>
    </p:spTree>
    <p:extLst>
      <p:ext uri="{BB962C8B-B14F-4D97-AF65-F5344CB8AC3E}">
        <p14:creationId xmlns:p14="http://schemas.microsoft.com/office/powerpoint/2010/main" val="6773787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br>
              <a:rPr lang="en-US" dirty="0" smtClean="0"/>
            </a:b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22</a:t>
            </a:fld>
            <a:endParaRPr lang="en-US"/>
          </a:p>
        </p:txBody>
      </p:sp>
    </p:spTree>
    <p:extLst>
      <p:ext uri="{BB962C8B-B14F-4D97-AF65-F5344CB8AC3E}">
        <p14:creationId xmlns:p14="http://schemas.microsoft.com/office/powerpoint/2010/main" val="893754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base" latinLnBrk="0" hangingPunct="1">
              <a:lnSpc>
                <a:spcPct val="100000"/>
              </a:lnSpc>
              <a:spcBef>
                <a:spcPct val="30000"/>
              </a:spcBef>
              <a:spcAft>
                <a:spcPct val="0"/>
              </a:spcAft>
              <a:buClrTx/>
              <a:buSzTx/>
              <a:buFontTx/>
              <a:buNone/>
              <a:tabLst/>
              <a:defRPr/>
            </a:pPr>
            <a:r>
              <a:rPr lang="en-US" sz="1200" dirty="0" smtClean="0">
                <a:solidFill>
                  <a:schemeClr val="tx1">
                    <a:alpha val="32000"/>
                  </a:schemeClr>
                </a:solidFill>
              </a:rPr>
              <a:t>Tendril delivers personalized energy experiences for consumers around the world.</a:t>
            </a:r>
            <a:endParaRPr lang="en-US" sz="1200" dirty="0" smtClean="0">
              <a:solidFill>
                <a:schemeClr val="tx1">
                  <a:alpha val="32000"/>
                </a:schemeClr>
              </a:solidFill>
              <a:latin typeface="Roboto Light" charset="0"/>
              <a:ea typeface="Roboto Light" charset="0"/>
              <a:cs typeface="Roboto Light" charset="0"/>
            </a:endParaRPr>
          </a:p>
          <a:p>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3</a:t>
            </a:fld>
            <a:endParaRPr lang="en-US"/>
          </a:p>
        </p:txBody>
      </p:sp>
    </p:spTree>
    <p:extLst>
      <p:ext uri="{BB962C8B-B14F-4D97-AF65-F5344CB8AC3E}">
        <p14:creationId xmlns:p14="http://schemas.microsoft.com/office/powerpoint/2010/main" val="8237501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23</a:t>
            </a:fld>
            <a:endParaRPr lang="en-US"/>
          </a:p>
        </p:txBody>
      </p:sp>
    </p:spTree>
    <p:extLst>
      <p:ext uri="{BB962C8B-B14F-4D97-AF65-F5344CB8AC3E}">
        <p14:creationId xmlns:p14="http://schemas.microsoft.com/office/powerpoint/2010/main" val="8897215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Behind compensation and benefits </a:t>
            </a:r>
            <a:r>
              <a:rPr lang="mr-IN" dirty="0" smtClean="0"/>
              <a:t>…</a:t>
            </a:r>
            <a:r>
              <a:rPr lang="en-US" dirty="0" smtClean="0"/>
              <a:t> tech</a:t>
            </a:r>
            <a:r>
              <a:rPr lang="en-US" baseline="0" dirty="0" smtClean="0"/>
              <a:t> is the top priority for job seekers</a:t>
            </a:r>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24</a:t>
            </a:fld>
            <a:endParaRPr lang="en-US"/>
          </a:p>
        </p:txBody>
      </p:sp>
    </p:spTree>
    <p:extLst>
      <p:ext uri="{BB962C8B-B14F-4D97-AF65-F5344CB8AC3E}">
        <p14:creationId xmlns:p14="http://schemas.microsoft.com/office/powerpoint/2010/main" val="21176835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Rewrites are a huge </a:t>
            </a:r>
            <a:r>
              <a:rPr lang="en-US" dirty="0" smtClean="0"/>
              <a:t>decision</a:t>
            </a:r>
            <a:endParaRPr lang="en-US" dirty="0" smtClean="0"/>
          </a:p>
          <a:p>
            <a:r>
              <a:rPr lang="en-US" dirty="0" smtClean="0"/>
              <a:t>They should generally be avoided in favor of </a:t>
            </a:r>
          </a:p>
          <a:p>
            <a:pPr lvl="1"/>
            <a:r>
              <a:rPr lang="en-US" dirty="0" smtClean="0"/>
              <a:t>Refactoring</a:t>
            </a:r>
          </a:p>
          <a:p>
            <a:pPr lvl="1"/>
            <a:r>
              <a:rPr lang="en-US" dirty="0" smtClean="0"/>
              <a:t>Isolating functionality one micro service at a time</a:t>
            </a:r>
          </a:p>
          <a:p>
            <a:pPr lvl="1"/>
            <a:r>
              <a:rPr lang="en-US" dirty="0" smtClean="0"/>
              <a:t>Creating a path forward for modularity</a:t>
            </a:r>
          </a:p>
          <a:p>
            <a:r>
              <a:rPr lang="en-US" dirty="0" smtClean="0"/>
              <a:t>When they are necessary</a:t>
            </a:r>
          </a:p>
          <a:p>
            <a:pPr lvl="1"/>
            <a:r>
              <a:rPr lang="en-US" dirty="0" smtClean="0"/>
              <a:t>Have a plan to maintain existing app(s)</a:t>
            </a:r>
          </a:p>
          <a:p>
            <a:pPr lvl="1"/>
            <a:r>
              <a:rPr lang="en-US" dirty="0" smtClean="0"/>
              <a:t>Deliver value as soon as possible</a:t>
            </a:r>
          </a:p>
          <a:p>
            <a:pPr lvl="1"/>
            <a:r>
              <a:rPr lang="en-US" dirty="0" smtClean="0"/>
              <a:t>Incremental Changes</a:t>
            </a:r>
          </a:p>
          <a:p>
            <a:pPr lvl="1"/>
            <a:r>
              <a:rPr lang="en-US" dirty="0" smtClean="0"/>
              <a:t>Make sure you have customer buy-in</a:t>
            </a:r>
          </a:p>
          <a:p>
            <a:endParaRPr lang="en-US" dirty="0" smtClean="0"/>
          </a:p>
          <a:p>
            <a:endParaRPr lang="en-US" dirty="0" smtClean="0"/>
          </a:p>
          <a:p>
            <a:endParaRPr lang="en-US" dirty="0" smtClean="0"/>
          </a:p>
          <a:p>
            <a:endParaRPr lang="en-US" dirty="0" smtClean="0"/>
          </a:p>
          <a:p>
            <a:r>
              <a:rPr lang="en-US" dirty="0" smtClean="0"/>
              <a:t>At all costs???</a:t>
            </a:r>
          </a:p>
          <a:p>
            <a:endParaRPr lang="en-US" dirty="0" smtClean="0"/>
          </a:p>
          <a:p>
            <a:r>
              <a:rPr lang="en-US" dirty="0" smtClean="0"/>
              <a:t>Write you applications in a way that rewriting is less impactful...</a:t>
            </a:r>
          </a:p>
          <a:p>
            <a:r>
              <a:rPr lang="en-US" dirty="0" smtClean="0"/>
              <a:t>Good</a:t>
            </a:r>
            <a:r>
              <a:rPr lang="en-US" baseline="0" dirty="0" smtClean="0"/>
              <a:t> test coverage??</a:t>
            </a:r>
          </a:p>
          <a:p>
            <a:endParaRPr lang="en-US" baseline="0" dirty="0" smtClean="0"/>
          </a:p>
          <a:p>
            <a:r>
              <a:rPr lang="en-US" baseline="0" dirty="0" smtClean="0"/>
              <a:t>Simple services...</a:t>
            </a:r>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25</a:t>
            </a:fld>
            <a:endParaRPr lang="en-US"/>
          </a:p>
        </p:txBody>
      </p:sp>
    </p:spTree>
    <p:extLst>
      <p:ext uri="{BB962C8B-B14F-4D97-AF65-F5344CB8AC3E}">
        <p14:creationId xmlns:p14="http://schemas.microsoft.com/office/powerpoint/2010/main" val="15777747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26</a:t>
            </a:fld>
            <a:endParaRPr lang="en-US"/>
          </a:p>
        </p:txBody>
      </p:sp>
    </p:spTree>
    <p:extLst>
      <p:ext uri="{BB962C8B-B14F-4D97-AF65-F5344CB8AC3E}">
        <p14:creationId xmlns:p14="http://schemas.microsoft.com/office/powerpoint/2010/main" val="10074798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Learn</a:t>
            </a:r>
            <a:r>
              <a:rPr lang="en-US" baseline="0" dirty="0" smtClean="0"/>
              <a:t> from others paths, and beware.</a:t>
            </a:r>
            <a:endParaRPr lang="en-US" dirty="0" smtClean="0"/>
          </a:p>
          <a:p>
            <a:endParaRPr lang="en-US" dirty="0" smtClean="0"/>
          </a:p>
          <a:p>
            <a:r>
              <a:rPr lang="en-US" dirty="0" smtClean="0"/>
              <a:t>Netscape:</a:t>
            </a:r>
          </a:p>
          <a:p>
            <a:endParaRPr lang="en-US" dirty="0" smtClean="0"/>
          </a:p>
          <a:p>
            <a:r>
              <a:rPr lang="en-US" dirty="0" smtClean="0"/>
              <a:t>3 years to rewrite from scratch, </a:t>
            </a:r>
            <a:r>
              <a:rPr lang="en-US" baseline="0" dirty="0" smtClean="0"/>
              <a:t>minimal features, </a:t>
            </a:r>
            <a:r>
              <a:rPr lang="en-US" dirty="0" smtClean="0"/>
              <a:t>poorly</a:t>
            </a:r>
            <a:r>
              <a:rPr lang="en-US" baseline="0" dirty="0" smtClean="0"/>
              <a:t> tested, rushed the release released buggy code </a:t>
            </a:r>
          </a:p>
          <a:p>
            <a:r>
              <a:rPr lang="en-US" baseline="0" dirty="0" smtClean="0"/>
              <a:t>Major strategic failure</a:t>
            </a:r>
          </a:p>
          <a:p>
            <a:endParaRPr lang="en-US" baseline="0" dirty="0" smtClean="0"/>
          </a:p>
          <a:p>
            <a:r>
              <a:rPr lang="en-US" baseline="0" dirty="0" smtClean="0"/>
              <a:t>Twitter:</a:t>
            </a:r>
          </a:p>
          <a:p>
            <a:endParaRPr lang="en-US" baseline="0" dirty="0" smtClean="0"/>
          </a:p>
          <a:p>
            <a:r>
              <a:rPr lang="en-US" baseline="0" dirty="0" smtClean="0"/>
              <a:t>Backend rewrite to Java/Scala </a:t>
            </a:r>
            <a:r>
              <a:rPr lang="mr-IN" baseline="0" dirty="0" smtClean="0"/>
              <a:t>–</a:t>
            </a:r>
            <a:r>
              <a:rPr lang="en-US" baseline="0" dirty="0" smtClean="0"/>
              <a:t> incremental changes, but deep and thorough, almost no rails left on the backend</a:t>
            </a:r>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27</a:t>
            </a:fld>
            <a:endParaRPr lang="en-US"/>
          </a:p>
        </p:txBody>
      </p:sp>
    </p:spTree>
    <p:extLst>
      <p:ext uri="{BB962C8B-B14F-4D97-AF65-F5344CB8AC3E}">
        <p14:creationId xmlns:p14="http://schemas.microsoft.com/office/powerpoint/2010/main" val="17996426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features</a:t>
            </a:r>
            <a:br>
              <a:rPr lang="en-US" dirty="0" smtClean="0"/>
            </a:br>
            <a:r>
              <a:rPr lang="en-US" dirty="0" smtClean="0"/>
              <a:t>Less Stress, Fear</a:t>
            </a:r>
          </a:p>
          <a:p>
            <a:r>
              <a:rPr lang="en-US" dirty="0" smtClean="0"/>
              <a:t>Happier Customers</a:t>
            </a:r>
            <a:br>
              <a:rPr lang="en-US" dirty="0" smtClean="0"/>
            </a:br>
            <a:r>
              <a:rPr lang="en-US" dirty="0" smtClean="0"/>
              <a:t>More Uptime</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28</a:t>
            </a:fld>
            <a:endParaRPr lang="en-US"/>
          </a:p>
        </p:txBody>
      </p:sp>
    </p:spTree>
    <p:extLst>
      <p:ext uri="{BB962C8B-B14F-4D97-AF65-F5344CB8AC3E}">
        <p14:creationId xmlns:p14="http://schemas.microsoft.com/office/powerpoint/2010/main" val="2312837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29</a:t>
            </a:fld>
            <a:endParaRPr lang="en-US"/>
          </a:p>
        </p:txBody>
      </p:sp>
    </p:spTree>
    <p:extLst>
      <p:ext uri="{BB962C8B-B14F-4D97-AF65-F5344CB8AC3E}">
        <p14:creationId xmlns:p14="http://schemas.microsoft.com/office/powerpoint/2010/main" val="1193340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30</a:t>
            </a:fld>
            <a:endParaRPr lang="en-US"/>
          </a:p>
        </p:txBody>
      </p:sp>
    </p:spTree>
    <p:extLst>
      <p:ext uri="{BB962C8B-B14F-4D97-AF65-F5344CB8AC3E}">
        <p14:creationId xmlns:p14="http://schemas.microsoft.com/office/powerpoint/2010/main" val="5219391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31</a:t>
            </a:fld>
            <a:endParaRPr lang="en-US"/>
          </a:p>
        </p:txBody>
      </p:sp>
    </p:spTree>
    <p:extLst>
      <p:ext uri="{BB962C8B-B14F-4D97-AF65-F5344CB8AC3E}">
        <p14:creationId xmlns:p14="http://schemas.microsoft.com/office/powerpoint/2010/main" val="13771977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32</a:t>
            </a:fld>
            <a:endParaRPr lang="en-US"/>
          </a:p>
        </p:txBody>
      </p:sp>
    </p:spTree>
    <p:extLst>
      <p:ext uri="{BB962C8B-B14F-4D97-AF65-F5344CB8AC3E}">
        <p14:creationId xmlns:p14="http://schemas.microsoft.com/office/powerpoint/2010/main" val="716697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endParaRPr lang="en-US" dirty="0" smtClean="0"/>
          </a:p>
          <a:p>
            <a:r>
              <a:rPr lang="en-US" dirty="0" smtClean="0"/>
              <a:t>We </a:t>
            </a:r>
            <a:r>
              <a:rPr lang="en-US" dirty="0" smtClean="0"/>
              <a:t>probably have some managers in the room, we probably have some engineers </a:t>
            </a:r>
            <a:r>
              <a:rPr lang="mr-IN" dirty="0" smtClean="0"/>
              <a:t>…</a:t>
            </a:r>
            <a:r>
              <a:rPr lang="en-US" dirty="0" smtClean="0"/>
              <a:t> and we </a:t>
            </a:r>
            <a:r>
              <a:rPr lang="en-US" dirty="0" smtClean="0"/>
              <a:t>almost</a:t>
            </a:r>
            <a:r>
              <a:rPr lang="en-US" baseline="0" dirty="0" smtClean="0"/>
              <a:t> certainly </a:t>
            </a:r>
            <a:r>
              <a:rPr lang="en-US" dirty="0" smtClean="0"/>
              <a:t>have </a:t>
            </a:r>
            <a:r>
              <a:rPr lang="en-US" dirty="0" smtClean="0"/>
              <a:t>some tech debt in our</a:t>
            </a:r>
            <a:r>
              <a:rPr lang="en-US" baseline="0" dirty="0" smtClean="0"/>
              <a:t> lives</a:t>
            </a:r>
            <a:br>
              <a:rPr lang="en-US" baseline="0" dirty="0" smtClean="0"/>
            </a:br>
            <a:endParaRPr lang="en-US" baseline="0" dirty="0" smtClean="0"/>
          </a:p>
          <a:p>
            <a:r>
              <a:rPr lang="en-US" baseline="0" dirty="0" smtClean="0"/>
              <a:t>This talk is about the conversation between engineer and manager as they work through a </a:t>
            </a:r>
            <a:r>
              <a:rPr lang="en-US" b="0" u="none" baseline="0" dirty="0" smtClean="0"/>
              <a:t>problematic application </a:t>
            </a:r>
            <a:r>
              <a:rPr lang="en-US" baseline="0" dirty="0" smtClean="0"/>
              <a:t>in an effort to achieve their companies greater goals, which usually end in making more money.</a:t>
            </a:r>
          </a:p>
          <a:p>
            <a:endParaRPr lang="en-US" baseline="0" dirty="0" smtClean="0"/>
          </a:p>
          <a:p>
            <a:r>
              <a:rPr lang="en-US" baseline="0" dirty="0" smtClean="0"/>
              <a:t>So if we agree that both the manager and engineer have the same end goal of creating value for the business, then we can start to look at each of their perspectives and how they might approach a broken application.</a:t>
            </a:r>
            <a:endParaRPr lang="en-US" baseline="0" dirty="0" smtClean="0"/>
          </a:p>
          <a:p>
            <a:endParaRPr lang="en-US" baseline="0" dirty="0" smtClean="0"/>
          </a:p>
          <a:p>
            <a:r>
              <a:rPr lang="en-US" baseline="0" dirty="0" smtClean="0"/>
              <a:t>What </a:t>
            </a:r>
            <a:r>
              <a:rPr lang="en-US" baseline="0" dirty="0" smtClean="0"/>
              <a:t>might be an engineers perspective on </a:t>
            </a:r>
            <a:r>
              <a:rPr lang="en-US" baseline="0" dirty="0" smtClean="0"/>
              <a:t> a problematic </a:t>
            </a:r>
            <a:r>
              <a:rPr lang="en-US" baseline="0" dirty="0" smtClean="0"/>
              <a:t>app?</a:t>
            </a:r>
          </a:p>
          <a:p>
            <a:endParaRPr lang="en-US" baseline="0" dirty="0" smtClean="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4</a:t>
            </a:fld>
            <a:endParaRPr lang="en-US"/>
          </a:p>
        </p:txBody>
      </p:sp>
    </p:spTree>
    <p:extLst>
      <p:ext uri="{BB962C8B-B14F-4D97-AF65-F5344CB8AC3E}">
        <p14:creationId xmlns:p14="http://schemas.microsoft.com/office/powerpoint/2010/main" val="20232997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 of money or out of customer (missed the opportunity)</a:t>
            </a:r>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33</a:t>
            </a:fld>
            <a:endParaRPr lang="en-US"/>
          </a:p>
        </p:txBody>
      </p:sp>
    </p:spTree>
    <p:extLst>
      <p:ext uri="{BB962C8B-B14F-4D97-AF65-F5344CB8AC3E}">
        <p14:creationId xmlns:p14="http://schemas.microsoft.com/office/powerpoint/2010/main" val="2929126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34</a:t>
            </a:fld>
            <a:endParaRPr lang="en-US"/>
          </a:p>
        </p:txBody>
      </p:sp>
    </p:spTree>
    <p:extLst>
      <p:ext uri="{BB962C8B-B14F-4D97-AF65-F5344CB8AC3E}">
        <p14:creationId xmlns:p14="http://schemas.microsoft.com/office/powerpoint/2010/main" val="6434242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tree trunk, foundation</a:t>
            </a:r>
          </a:p>
          <a:p>
            <a:r>
              <a:rPr lang="en-US" dirty="0" smtClean="0"/>
              <a:t>New growth</a:t>
            </a:r>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35</a:t>
            </a:fld>
            <a:endParaRPr lang="en-US"/>
          </a:p>
        </p:txBody>
      </p:sp>
    </p:spTree>
    <p:extLst>
      <p:ext uri="{BB962C8B-B14F-4D97-AF65-F5344CB8AC3E}">
        <p14:creationId xmlns:p14="http://schemas.microsoft.com/office/powerpoint/2010/main" val="17107108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probably have some managers in the room, we probably have some engineers </a:t>
            </a:r>
            <a:r>
              <a:rPr lang="mr-IN" dirty="0" smtClean="0"/>
              <a:t>…</a:t>
            </a:r>
            <a:r>
              <a:rPr lang="en-US" dirty="0" smtClean="0"/>
              <a:t> and we are probably all have some tech debt in our</a:t>
            </a:r>
            <a:r>
              <a:rPr lang="en-US" baseline="0" dirty="0" smtClean="0"/>
              <a:t> lives</a:t>
            </a:r>
            <a:br>
              <a:rPr lang="en-US" baseline="0" dirty="0" smtClean="0"/>
            </a:br>
            <a:endParaRPr lang="en-US" baseline="0" dirty="0" smtClean="0"/>
          </a:p>
          <a:p>
            <a:r>
              <a:rPr lang="en-US" baseline="0" dirty="0" smtClean="0"/>
              <a:t>What might be an engineers perspective on rewriting an app?</a:t>
            </a:r>
          </a:p>
          <a:p>
            <a:r>
              <a:rPr lang="en-US" baseline="0" dirty="0" smtClean="0"/>
              <a:t/>
            </a:r>
            <a:br>
              <a:rPr lang="en-US" baseline="0" dirty="0" smtClean="0"/>
            </a:br>
            <a:r>
              <a:rPr lang="en-US" baseline="0" dirty="0" smtClean="0"/>
              <a:t>List engineers perspectives, list some ideas</a:t>
            </a:r>
            <a:r>
              <a:rPr lang="mr-IN" baseline="0" dirty="0" smtClean="0"/>
              <a:t>…</a:t>
            </a:r>
            <a:r>
              <a:rPr lang="en-US" baseline="0" dirty="0" smtClean="0"/>
              <a:t> then switch to next slide</a:t>
            </a:r>
          </a:p>
          <a:p>
            <a:endParaRPr lang="en-US" baseline="0" dirty="0" smtClean="0"/>
          </a:p>
          <a:p>
            <a:r>
              <a:rPr lang="en-US" baseline="0" dirty="0" smtClean="0"/>
              <a:t>Possibly seed the option of ‘no rewrite’</a:t>
            </a:r>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36</a:t>
            </a:fld>
            <a:endParaRPr lang="en-US"/>
          </a:p>
        </p:txBody>
      </p:sp>
    </p:spTree>
    <p:extLst>
      <p:ext uri="{BB962C8B-B14F-4D97-AF65-F5344CB8AC3E}">
        <p14:creationId xmlns:p14="http://schemas.microsoft.com/office/powerpoint/2010/main" val="803782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baseline="0" dirty="0" smtClean="0"/>
              <a:t>The engineer sees in the code what is the team back: tightly coupled code, poorly designed schemas, rocky </a:t>
            </a:r>
            <a:r>
              <a:rPr lang="en-US" b="0" baseline="0" dirty="0" smtClean="0"/>
              <a:t>architecture, etc.</a:t>
            </a:r>
          </a:p>
          <a:p>
            <a:endParaRPr lang="en-US" baseline="0" dirty="0" smtClean="0"/>
          </a:p>
          <a:p>
            <a:r>
              <a:rPr lang="en-US" baseline="0" dirty="0" smtClean="0"/>
              <a:t/>
            </a:r>
            <a:br>
              <a:rPr lang="en-US" baseline="0" dirty="0" smtClean="0"/>
            </a:br>
            <a:r>
              <a:rPr lang="en-US" baseline="0" dirty="0" smtClean="0"/>
              <a:t>So what is the manager’s response?</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5</a:t>
            </a:fld>
            <a:endParaRPr lang="en-US"/>
          </a:p>
        </p:txBody>
      </p:sp>
    </p:spTree>
    <p:extLst>
      <p:ext uri="{BB962C8B-B14F-4D97-AF65-F5344CB8AC3E}">
        <p14:creationId xmlns:p14="http://schemas.microsoft.com/office/powerpoint/2010/main" val="1027119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baseline="0" dirty="0" smtClean="0"/>
              <a:t>The manager is looking at the big picture, maybe less optimistically than the engineer at the possible out comes of a rewrite. This person is not wading through code everyday and not constantly</a:t>
            </a:r>
            <a:r>
              <a:rPr lang="en-US" u="none" baseline="0" dirty="0" smtClean="0"/>
              <a:t> confronted the spaghetti  that is the application, but instead looking at the team goals and lining those up with available resources, prioritizing work. But that is not to say they do not share the goal of stability and velocity with the engineer.</a:t>
            </a:r>
          </a:p>
          <a:p>
            <a:endParaRPr lang="en-US" u="none" baseline="0" dirty="0" smtClean="0"/>
          </a:p>
          <a:p>
            <a:r>
              <a:rPr lang="en-US" u="none" baseline="0" dirty="0" smtClean="0"/>
              <a:t>Opportunity costs.</a:t>
            </a:r>
          </a:p>
          <a:p>
            <a:endParaRPr lang="en-US" u="none" baseline="0" dirty="0" smtClean="0"/>
          </a:p>
          <a:p>
            <a:endParaRPr lang="en-US" u="none" baseline="0" dirty="0" smtClean="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6</a:t>
            </a:fld>
            <a:endParaRPr lang="en-US"/>
          </a:p>
        </p:txBody>
      </p:sp>
    </p:spTree>
    <p:extLst>
      <p:ext uri="{BB962C8B-B14F-4D97-AF65-F5344CB8AC3E}">
        <p14:creationId xmlns:p14="http://schemas.microsoft.com/office/powerpoint/2010/main" val="1144939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The question here</a:t>
            </a:r>
            <a:r>
              <a:rPr lang="en-US" sz="1200" b="0" kern="1200" baseline="0" dirty="0" smtClean="0">
                <a:solidFill>
                  <a:schemeClr val="tx1"/>
                </a:solidFill>
                <a:effectLst/>
                <a:latin typeface="+mn-lt"/>
                <a:ea typeface="+mn-ea"/>
                <a:cs typeface="+mn-cs"/>
              </a:rPr>
              <a:t> is: </a:t>
            </a:r>
            <a:br>
              <a:rPr lang="en-US" sz="1200" b="0" kern="1200" baseline="0" dirty="0" smtClean="0">
                <a:solidFill>
                  <a:schemeClr val="tx1"/>
                </a:solidFill>
                <a:effectLst/>
                <a:latin typeface="+mn-lt"/>
                <a:ea typeface="+mn-ea"/>
                <a:cs typeface="+mn-cs"/>
              </a:rPr>
            </a:br>
            <a:r>
              <a:rPr lang="en-US" sz="1200" b="0" kern="1200" baseline="0" dirty="0" smtClean="0">
                <a:solidFill>
                  <a:schemeClr val="tx1"/>
                </a:solidFill>
                <a:effectLst/>
                <a:latin typeface="+mn-lt"/>
                <a:ea typeface="+mn-ea"/>
                <a:cs typeface="+mn-cs"/>
              </a:rPr>
              <a:t/>
            </a:r>
            <a:br>
              <a:rPr lang="en-US" sz="1200" b="0" kern="1200" baseline="0" dirty="0" smtClean="0">
                <a:solidFill>
                  <a:schemeClr val="tx1"/>
                </a:solidFill>
                <a:effectLst/>
                <a:latin typeface="+mn-lt"/>
                <a:ea typeface="+mn-ea"/>
                <a:cs typeface="+mn-cs"/>
              </a:rPr>
            </a:br>
            <a:r>
              <a:rPr lang="en-US" sz="1200" b="1" kern="1200" dirty="0" smtClean="0">
                <a:solidFill>
                  <a:schemeClr val="tx1"/>
                </a:solidFill>
                <a:effectLst/>
                <a:latin typeface="+mn-lt"/>
                <a:ea typeface="+mn-ea"/>
                <a:cs typeface="+mn-cs"/>
              </a:rPr>
              <a:t>When</a:t>
            </a: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does software become sufficiently costly to maintain that it is more economic to replace (rewrite) it than</a:t>
            </a:r>
          </a:p>
          <a:p>
            <a:r>
              <a:rPr lang="en-US" sz="1200" b="1" kern="1200" dirty="0" smtClean="0">
                <a:solidFill>
                  <a:schemeClr val="tx1"/>
                </a:solidFill>
                <a:effectLst/>
                <a:latin typeface="+mn-lt"/>
                <a:ea typeface="+mn-ea"/>
                <a:cs typeface="+mn-cs"/>
              </a:rPr>
              <a:t>to repair (maintain) it?</a:t>
            </a:r>
          </a:p>
          <a:p>
            <a:endParaRPr lang="en-US" dirty="0" smtClean="0"/>
          </a:p>
          <a:p>
            <a:r>
              <a:rPr lang="en-US" b="1" baseline="0" dirty="0" smtClean="0"/>
              <a:t>Define rewrite</a:t>
            </a:r>
            <a:r>
              <a:rPr lang="en-US" baseline="0" dirty="0" smtClean="0"/>
              <a:t>: create a new application from scratch. Old code is a guide, offers direction for requirements, but no code is used. It is a somewhat drastic measure. Asking this question indicates that the application is broken and needs a lot of help to get on track. </a:t>
            </a:r>
          </a:p>
          <a:p>
            <a:endParaRPr lang="en-US" baseline="0" dirty="0" smtClean="0"/>
          </a:p>
          <a:p>
            <a:r>
              <a:rPr lang="en-US" baseline="0" dirty="0" smtClean="0"/>
              <a:t>(Avoid the term refactor, stick to repair)</a:t>
            </a:r>
          </a:p>
          <a:p>
            <a:endParaRPr lang="en-US" baseline="0" dirty="0" smtClean="0"/>
          </a:p>
          <a:p>
            <a:r>
              <a:rPr lang="en-US" baseline="0" dirty="0" smtClean="0"/>
              <a:t>Lets </a:t>
            </a:r>
            <a:r>
              <a:rPr lang="en-US" baseline="0" dirty="0" smtClean="0"/>
              <a:t>understand this question from both perspectives, engineer </a:t>
            </a:r>
            <a:r>
              <a:rPr lang="en-US" baseline="0" dirty="0" smtClean="0"/>
              <a:t>and manager while we walk through a few scenarios of how a company</a:t>
            </a:r>
            <a:r>
              <a:rPr lang="en-US" i="1" baseline="0" dirty="0" smtClean="0"/>
              <a:t> </a:t>
            </a:r>
            <a:r>
              <a:rPr lang="en-US" i="0" baseline="0" dirty="0" smtClean="0"/>
              <a:t>might have arrived at the question of a rewrite.</a:t>
            </a:r>
            <a:endParaRPr lang="en-US" i="0" baseline="0" dirty="0" smtClean="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8</a:t>
            </a:fld>
            <a:endParaRPr lang="en-US"/>
          </a:p>
        </p:txBody>
      </p:sp>
    </p:spTree>
    <p:extLst>
      <p:ext uri="{BB962C8B-B14F-4D97-AF65-F5344CB8AC3E}">
        <p14:creationId xmlns:p14="http://schemas.microsoft.com/office/powerpoint/2010/main" val="1048799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Needs image</a:t>
            </a:r>
          </a:p>
          <a:p>
            <a:endParaRPr lang="en-US" dirty="0" smtClean="0"/>
          </a:p>
          <a:p>
            <a:r>
              <a:rPr lang="en-US" dirty="0" smtClean="0"/>
              <a:t>- Working application with growing customer base</a:t>
            </a:r>
          </a:p>
          <a:p>
            <a:r>
              <a:rPr lang="en-US" dirty="0" smtClean="0"/>
              <a:t>- Several pivots in the process of getting to market</a:t>
            </a:r>
          </a:p>
          <a:p>
            <a:r>
              <a:rPr lang="en-US" dirty="0" smtClean="0"/>
              <a:t>- Fast moving development in effort to capture opportunity </a:t>
            </a:r>
          </a:p>
          <a:p>
            <a:r>
              <a:rPr lang="en-US" dirty="0" smtClean="0"/>
              <a:t>- Very tightly Coupled code</a:t>
            </a:r>
          </a:p>
          <a:p>
            <a:pPr marL="171450" indent="-171450">
              <a:buFontTx/>
              <a:buChar char="-"/>
            </a:pPr>
            <a:r>
              <a:rPr lang="en-US" dirty="0" smtClean="0"/>
              <a:t>Inexperienced team</a:t>
            </a:r>
          </a:p>
          <a:p>
            <a:pPr marL="171450" indent="-171450">
              <a:buFontTx/>
              <a:buChar char="-"/>
            </a:pPr>
            <a:r>
              <a:rPr lang="en-US" dirty="0" smtClean="0"/>
              <a:t>Too </a:t>
            </a:r>
            <a:r>
              <a:rPr lang="en-US" dirty="0" smtClean="0"/>
              <a:t>many </a:t>
            </a:r>
            <a:r>
              <a:rPr lang="en-US" dirty="0" smtClean="0"/>
              <a:t>features</a:t>
            </a:r>
          </a:p>
          <a:p>
            <a:pPr marL="171450" indent="-171450">
              <a:buFontTx/>
              <a:buChar char="-"/>
            </a:pPr>
            <a:endParaRPr lang="en-US" dirty="0" smtClean="0"/>
          </a:p>
          <a:p>
            <a:pPr marL="171450" indent="-171450">
              <a:buFontTx/>
              <a:buChar char="-"/>
            </a:pPr>
            <a:r>
              <a:rPr lang="en-US" dirty="0" smtClean="0"/>
              <a:t>Perspective of the developer</a:t>
            </a:r>
            <a:r>
              <a:rPr lang="en-US" baseline="0" dirty="0" smtClean="0"/>
              <a:t> and the manager</a:t>
            </a:r>
          </a:p>
          <a:p>
            <a:pPr marL="171450" marR="0" indent="-171450" algn="l" defTabSz="457200" rtl="0" eaLnBrk="1" fontAlgn="base" latinLnBrk="0" hangingPunct="1">
              <a:lnSpc>
                <a:spcPct val="100000"/>
              </a:lnSpc>
              <a:spcBef>
                <a:spcPct val="30000"/>
              </a:spcBef>
              <a:spcAft>
                <a:spcPct val="0"/>
              </a:spcAft>
              <a:buClrTx/>
              <a:buSzTx/>
              <a:buFontTx/>
              <a:buChar char="-"/>
              <a:tabLst/>
              <a:defRPr/>
            </a:pPr>
            <a:r>
              <a:rPr lang="en-US" baseline="0" dirty="0" smtClean="0"/>
              <a:t>Manager: We need to drill down on the problem areas that are affecting the core services and go from there, or to get customers in the door, we promised some customer development, that</a:t>
            </a:r>
            <a:r>
              <a:rPr lang="mr-IN" baseline="0" dirty="0" smtClean="0"/>
              <a:t>’</a:t>
            </a:r>
            <a:r>
              <a:rPr lang="en-US" baseline="0" dirty="0" smtClean="0"/>
              <a:t>s next on the list. </a:t>
            </a:r>
          </a:p>
          <a:p>
            <a:pPr marL="171450" indent="-171450">
              <a:buFontTx/>
              <a:buChar char="-"/>
            </a:pPr>
            <a:r>
              <a:rPr lang="en-US" baseline="0" dirty="0" smtClean="0"/>
              <a:t>Dev: There is so much spaghetti here and now that we actually know what our core offerings are, lets start fresh.</a:t>
            </a:r>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9</a:t>
            </a:fld>
            <a:endParaRPr lang="en-US"/>
          </a:p>
        </p:txBody>
      </p:sp>
    </p:spTree>
    <p:extLst>
      <p:ext uri="{BB962C8B-B14F-4D97-AF65-F5344CB8AC3E}">
        <p14:creationId xmlns:p14="http://schemas.microsoft.com/office/powerpoint/2010/main" val="518351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dirty="0" smtClean="0"/>
              <a:t>- A real success, many customers, unique problems solved</a:t>
            </a:r>
          </a:p>
          <a:p>
            <a:r>
              <a:rPr lang="en-US" dirty="0" smtClean="0"/>
              <a:t>- Years of profit, core offering of the company</a:t>
            </a:r>
          </a:p>
          <a:p>
            <a:r>
              <a:rPr lang="en-US" dirty="0" smtClean="0"/>
              <a:t>- Classic/archaic monolith architecture</a:t>
            </a:r>
          </a:p>
          <a:p>
            <a:pPr marL="171450" indent="-171450">
              <a:buFontTx/>
              <a:buChar char="-"/>
            </a:pPr>
            <a:r>
              <a:rPr lang="en-US" dirty="0" smtClean="0"/>
              <a:t>Need </a:t>
            </a:r>
            <a:r>
              <a:rPr lang="en-US" dirty="0" smtClean="0"/>
              <a:t>for reliability makes significant improvements </a:t>
            </a:r>
            <a:r>
              <a:rPr lang="en-US" dirty="0" smtClean="0"/>
              <a:t>difficult/risky</a:t>
            </a:r>
            <a:endParaRPr lang="en-US" dirty="0" smtClean="0"/>
          </a:p>
          <a:p>
            <a:r>
              <a:rPr lang="en-US" dirty="0" smtClean="0"/>
              <a:t>- </a:t>
            </a:r>
            <a:r>
              <a:rPr lang="en-US" dirty="0" smtClean="0"/>
              <a:t>Hosting </a:t>
            </a:r>
            <a:r>
              <a:rPr lang="en-US" dirty="0" smtClean="0"/>
              <a:t>costs are significant</a:t>
            </a:r>
          </a:p>
          <a:p>
            <a:pPr marL="171450" indent="-171450">
              <a:buFontTx/>
              <a:buChar char="-"/>
            </a:pPr>
            <a:r>
              <a:rPr lang="en-US" dirty="0" smtClean="0"/>
              <a:t>Tribal </a:t>
            </a:r>
            <a:r>
              <a:rPr lang="en-US" dirty="0" smtClean="0"/>
              <a:t>knowledge is </a:t>
            </a:r>
            <a:r>
              <a:rPr lang="en-US" dirty="0" smtClean="0"/>
              <a:t>high</a:t>
            </a:r>
          </a:p>
          <a:p>
            <a:pPr marL="171450" indent="-171450">
              <a:buFontTx/>
              <a:buChar char="-"/>
            </a:pPr>
            <a:r>
              <a:rPr lang="en-US" dirty="0" smtClean="0"/>
              <a:t>Finding </a:t>
            </a:r>
            <a:r>
              <a:rPr lang="en-US" dirty="0" smtClean="0"/>
              <a:t>the right </a:t>
            </a:r>
            <a:r>
              <a:rPr lang="en-US" dirty="0" err="1" smtClean="0"/>
              <a:t>devs</a:t>
            </a:r>
            <a:r>
              <a:rPr lang="en-US" dirty="0" smtClean="0"/>
              <a:t> / keeping a team is </a:t>
            </a:r>
            <a:r>
              <a:rPr lang="en-US" dirty="0" smtClean="0"/>
              <a:t>challenging</a:t>
            </a:r>
          </a:p>
          <a:p>
            <a:pPr marL="171450" indent="-171450">
              <a:buFontTx/>
              <a:buChar char="-"/>
            </a:pPr>
            <a:endParaRPr lang="en-US" dirty="0" smtClean="0"/>
          </a:p>
          <a:p>
            <a:pPr marL="171450" indent="-171450">
              <a:buFontTx/>
              <a:buChar char="-"/>
            </a:pPr>
            <a:r>
              <a:rPr lang="en-US" dirty="0" smtClean="0"/>
              <a:t>Manager: I know its hard to read and a little delicate, but that</a:t>
            </a:r>
            <a:r>
              <a:rPr lang="mr-IN" dirty="0" smtClean="0"/>
              <a:t>’</a:t>
            </a:r>
            <a:r>
              <a:rPr lang="en-US" dirty="0" smtClean="0"/>
              <a:t>s years of bug fixes, features requests, problem</a:t>
            </a:r>
            <a:r>
              <a:rPr lang="en-US" baseline="0" dirty="0" smtClean="0"/>
              <a:t> solving in that app. Super concerned about risk as it is the cash cow.</a:t>
            </a:r>
          </a:p>
          <a:p>
            <a:pPr marL="171450" indent="-171450">
              <a:buFontTx/>
              <a:buChar char="-"/>
            </a:pPr>
            <a:r>
              <a:rPr lang="en-US" baseline="0" dirty="0" smtClean="0"/>
              <a:t>Dev: If I dig into this thing who knows what is going to break, that</a:t>
            </a:r>
            <a:r>
              <a:rPr lang="mr-IN" baseline="0" dirty="0" smtClean="0"/>
              <a:t>’</a:t>
            </a:r>
            <a:r>
              <a:rPr lang="en-US" baseline="0" dirty="0" smtClean="0"/>
              <a:t>s not on me.</a:t>
            </a:r>
          </a:p>
          <a:p>
            <a:pPr marL="171450" indent="-171450">
              <a:buFontTx/>
              <a:buChar char="-"/>
            </a:pPr>
            <a:endParaRPr lang="en-US" baseline="0" dirty="0" smtClean="0"/>
          </a:p>
          <a:p>
            <a:pPr marL="171450" indent="-171450">
              <a:buFontTx/>
              <a:buChar char="-"/>
            </a:pPr>
            <a:endParaRPr lang="en-US" baseline="0" dirty="0" smtClean="0"/>
          </a:p>
          <a:p>
            <a:pPr marL="171450" indent="-171450">
              <a:buFontTx/>
              <a:buChar char="-"/>
            </a:pPr>
            <a:r>
              <a:rPr lang="en-US" baseline="0" dirty="0" smtClean="0"/>
              <a:t> </a:t>
            </a:r>
            <a:endParaRPr lang="en-US" dirty="0" smtClean="0"/>
          </a:p>
          <a:p>
            <a:pPr marL="171450" indent="-171450">
              <a:buFontTx/>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10</a:t>
            </a:fld>
            <a:endParaRPr lang="en-US"/>
          </a:p>
        </p:txBody>
      </p:sp>
    </p:spTree>
    <p:extLst>
      <p:ext uri="{BB962C8B-B14F-4D97-AF65-F5344CB8AC3E}">
        <p14:creationId xmlns:p14="http://schemas.microsoft.com/office/powerpoint/2010/main" val="74425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Core problems solved, but still much to be desired</a:t>
            </a:r>
          </a:p>
          <a:p>
            <a:r>
              <a:rPr lang="en-US" dirty="0" smtClean="0"/>
              <a:t>- Original estimates of scale were very wrong</a:t>
            </a:r>
          </a:p>
          <a:p>
            <a:r>
              <a:rPr lang="en-US" dirty="0" smtClean="0"/>
              <a:t>- Looming Contract promising 100x growth</a:t>
            </a:r>
          </a:p>
          <a:p>
            <a:endParaRPr lang="en-US" dirty="0" smtClean="0"/>
          </a:p>
          <a:p>
            <a:endParaRPr lang="en-US" dirty="0" smtClean="0"/>
          </a:p>
          <a:p>
            <a:r>
              <a:rPr lang="en-US" dirty="0" smtClean="0"/>
              <a:t>Manager: A new language are architecture isn’t going to fix this. We don’t even know what is wrong</a:t>
            </a:r>
            <a:r>
              <a:rPr lang="en-US" i="1" dirty="0" smtClean="0"/>
              <a:t>. </a:t>
            </a:r>
            <a:endParaRPr lang="en-US" dirty="0" smtClean="0"/>
          </a:p>
          <a:p>
            <a:r>
              <a:rPr lang="en-US" dirty="0" smtClean="0"/>
              <a:t>Dev: I</a:t>
            </a:r>
            <a:r>
              <a:rPr lang="en-US" baseline="0" dirty="0" smtClean="0"/>
              <a:t> can’t figure out what’s wrong, there’s too much noise. We need to simplify this to even have a chance.</a:t>
            </a:r>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11</a:t>
            </a:fld>
            <a:endParaRPr lang="en-US"/>
          </a:p>
        </p:txBody>
      </p:sp>
    </p:spTree>
    <p:extLst>
      <p:ext uri="{BB962C8B-B14F-4D97-AF65-F5344CB8AC3E}">
        <p14:creationId xmlns:p14="http://schemas.microsoft.com/office/powerpoint/2010/main" val="17869369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5.emf"/><Relationship Id="rId5" Type="http://schemas.openxmlformats.org/officeDocument/2006/relationships/image" Target="../media/image6.emf"/><Relationship Id="rId6" Type="http://schemas.openxmlformats.org/officeDocument/2006/relationships/image" Target="../media/image7.emf"/><Relationship Id="rId7" Type="http://schemas.openxmlformats.org/officeDocument/2006/relationships/image" Target="../media/image8.emf"/><Relationship Id="rId8" Type="http://schemas.openxmlformats.org/officeDocument/2006/relationships/image" Target="../media/image9.emf"/><Relationship Id="rId9" Type="http://schemas.openxmlformats.org/officeDocument/2006/relationships/image" Target="../media/image10.emf"/><Relationship Id="rId10"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5.emf"/><Relationship Id="rId5" Type="http://schemas.openxmlformats.org/officeDocument/2006/relationships/image" Target="../media/image6.emf"/><Relationship Id="rId6" Type="http://schemas.openxmlformats.org/officeDocument/2006/relationships/image" Target="../media/image7.emf"/><Relationship Id="rId7" Type="http://schemas.openxmlformats.org/officeDocument/2006/relationships/image" Target="../media/image8.emf"/><Relationship Id="rId8" Type="http://schemas.openxmlformats.org/officeDocument/2006/relationships/image" Target="../media/image9.emf"/><Relationship Id="rId9" Type="http://schemas.openxmlformats.org/officeDocument/2006/relationships/image" Target="../media/image10.emf"/><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V8-A-1A">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anchor="ctr"/>
          <a:lstStyle/>
          <a:p>
            <a:pPr algn="ctr" defTabSz="612837" eaLnBrk="1" fontAlgn="auto" hangingPunct="1">
              <a:spcBef>
                <a:spcPts val="0"/>
              </a:spcBef>
              <a:spcAft>
                <a:spcPts val="0"/>
              </a:spcAft>
              <a:defRPr/>
            </a:pPr>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363788" y="2155825"/>
            <a:ext cx="442595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userDrawn="1"/>
        </p:nvPicPr>
        <p:blipFill rotWithShape="1">
          <a:blip r:embed="rId3" cstate="print">
            <a:alphaModFix amt="20000"/>
            <a:extLst>
              <a:ext uri="{28A0092B-C50C-407E-A947-70E740481C1C}">
                <a14:useLocalDpi xmlns:a14="http://schemas.microsoft.com/office/drawing/2010/main"/>
              </a:ext>
            </a:extLst>
          </a:blip>
          <a:srcRect/>
          <a:stretch/>
        </p:blipFill>
        <p:spPr>
          <a:xfrm>
            <a:off x="0" y="-14176"/>
            <a:ext cx="2757056" cy="2330704"/>
          </a:xfrm>
          <a:prstGeom prst="rect">
            <a:avLst/>
          </a:prstGeom>
        </p:spPr>
      </p:pic>
      <p:pic>
        <p:nvPicPr>
          <p:cNvPr id="5" name="Picture 4"/>
          <p:cNvPicPr>
            <a:picLocks noChangeAspect="1"/>
          </p:cNvPicPr>
          <p:nvPr userDrawn="1"/>
        </p:nvPicPr>
        <p:blipFill rotWithShape="1">
          <a:blip r:embed="rId4" cstate="print">
            <a:alphaModFix amt="20000"/>
            <a:extLst>
              <a:ext uri="{28A0092B-C50C-407E-A947-70E740481C1C}">
                <a14:useLocalDpi xmlns:a14="http://schemas.microsoft.com/office/drawing/2010/main"/>
              </a:ext>
            </a:extLst>
          </a:blip>
          <a:srcRect l="-1"/>
          <a:stretch/>
        </p:blipFill>
        <p:spPr>
          <a:xfrm>
            <a:off x="5159434" y="1449187"/>
            <a:ext cx="3984566" cy="3688926"/>
          </a:xfrm>
          <a:prstGeom prst="rect">
            <a:avLst/>
          </a:prstGeom>
        </p:spPr>
      </p:pic>
      <p:sp>
        <p:nvSpPr>
          <p:cNvPr id="6" name="TextBox 5"/>
          <p:cNvSpPr txBox="1"/>
          <p:nvPr userDrawn="1"/>
        </p:nvSpPr>
        <p:spPr>
          <a:xfrm>
            <a:off x="9239915" y="-1"/>
            <a:ext cx="1126134"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V8-A-1A </a:t>
            </a:r>
          </a:p>
          <a:p>
            <a:r>
              <a:rPr lang="en-US" sz="800" dirty="0" smtClean="0">
                <a:solidFill>
                  <a:schemeClr val="accent1"/>
                </a:solidFill>
                <a:latin typeface="Roboto" charset="0"/>
                <a:ea typeface="Roboto" charset="0"/>
                <a:cs typeface="Roboto" charset="0"/>
              </a:rPr>
              <a:t>Cover</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4891888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8-D-1C">
    <p:spTree>
      <p:nvGrpSpPr>
        <p:cNvPr id="1" name=""/>
        <p:cNvGrpSpPr/>
        <p:nvPr/>
      </p:nvGrpSpPr>
      <p:grpSpPr>
        <a:xfrm>
          <a:off x="0" y="0"/>
          <a:ext cx="0" cy="0"/>
          <a:chOff x="0" y="0"/>
          <a:chExt cx="0" cy="0"/>
        </a:xfrm>
      </p:grpSpPr>
      <p:sp>
        <p:nvSpPr>
          <p:cNvPr id="8" name="Picture Placeholder 7"/>
          <p:cNvSpPr>
            <a:spLocks noGrp="1"/>
          </p:cNvSpPr>
          <p:nvPr>
            <p:ph type="pic" sz="quarter" idx="17"/>
          </p:nvPr>
        </p:nvSpPr>
        <p:spPr>
          <a:xfrm>
            <a:off x="0" y="0"/>
            <a:ext cx="4572000" cy="5143500"/>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smtClean="0"/>
              <a:t>Drag picture to placeholder or click icon to add</a:t>
            </a:r>
            <a:endParaRPr lang="en-US" noProof="0" dirty="0"/>
          </a:p>
        </p:txBody>
      </p:sp>
      <p:sp>
        <p:nvSpPr>
          <p:cNvPr id="2" name="Title 1"/>
          <p:cNvSpPr>
            <a:spLocks noGrp="1"/>
          </p:cNvSpPr>
          <p:nvPr>
            <p:ph type="ctrTitle" hasCustomPrompt="1"/>
          </p:nvPr>
        </p:nvSpPr>
        <p:spPr>
          <a:xfrm>
            <a:off x="4996103" y="742950"/>
            <a:ext cx="3570047" cy="3687159"/>
          </a:xfrm>
          <a:prstGeom prst="rect">
            <a:avLst/>
          </a:prstGeom>
        </p:spPr>
        <p:txBody>
          <a:bodyPr anchor="ctr"/>
          <a:lstStyle>
            <a:lvl1pPr algn="l">
              <a:defRPr sz="1800" b="0" i="0" cap="none">
                <a:solidFill>
                  <a:schemeClr val="tx1"/>
                </a:solidFill>
                <a:latin typeface="Roboto Light" charset="0"/>
                <a:ea typeface="Roboto Light" charset="0"/>
                <a:cs typeface="Roboto Light" charset="0"/>
              </a:defRPr>
            </a:lvl1pPr>
          </a:lstStyle>
          <a:p>
            <a:r>
              <a:rPr lang="en-US" dirty="0" smtClean="0"/>
              <a:t>Connect with your audience with a powerful statement that works with the image to the left.</a:t>
            </a:r>
            <a:endParaRPr lang="en-US" dirty="0"/>
          </a:p>
        </p:txBody>
      </p:sp>
      <p:sp>
        <p:nvSpPr>
          <p:cNvPr id="5"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3" name="Slide Number Placeholder 2"/>
          <p:cNvSpPr>
            <a:spLocks noGrp="1"/>
          </p:cNvSpPr>
          <p:nvPr>
            <p:ph type="sldNum" sz="quarter" idx="21"/>
          </p:nvPr>
        </p:nvSpPr>
        <p:spPr/>
        <p:txBody>
          <a:bodyPr/>
          <a:lstStyle/>
          <a:p>
            <a:fld id="{F85B37DC-9FB5-0B4B-8B02-3D69E3035CF6}" type="slidenum">
              <a:rPr lang="en-US" altLang="en-US" smtClean="0"/>
              <a:pPr/>
              <a:t>‹#›</a:t>
            </a:fld>
            <a:endParaRPr lang="en-US" altLang="en-US" dirty="0"/>
          </a:p>
        </p:txBody>
      </p:sp>
      <p:sp>
        <p:nvSpPr>
          <p:cNvPr id="6" name="TextBox 5"/>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V8-D-1C</a:t>
            </a:r>
          </a:p>
          <a:p>
            <a:r>
              <a:rPr lang="en-US" sz="800" dirty="0" smtClean="0">
                <a:solidFill>
                  <a:schemeClr val="accent1"/>
                </a:solidFill>
                <a:latin typeface="Roboto" charset="0"/>
                <a:ea typeface="Roboto" charset="0"/>
                <a:cs typeface="Roboto" charset="0"/>
              </a:rPr>
              <a:t>Opening</a:t>
            </a:r>
            <a:r>
              <a:rPr lang="en-US" sz="800" baseline="0" dirty="0" smtClean="0">
                <a:solidFill>
                  <a:schemeClr val="accent1"/>
                </a:solidFill>
                <a:latin typeface="Roboto" charset="0"/>
                <a:ea typeface="Roboto" charset="0"/>
                <a:cs typeface="Roboto" charset="0"/>
              </a:rPr>
              <a:t> Left</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1000571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468" userDrawn="1">
          <p15:clr>
            <a:srgbClr val="FBAE40"/>
          </p15:clr>
        </p15:guide>
        <p15:guide id="4" orient="horz" pos="277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8-D-1D">
    <p:spTree>
      <p:nvGrpSpPr>
        <p:cNvPr id="1" name=""/>
        <p:cNvGrpSpPr/>
        <p:nvPr/>
      </p:nvGrpSpPr>
      <p:grpSpPr>
        <a:xfrm>
          <a:off x="0" y="0"/>
          <a:ext cx="0" cy="0"/>
          <a:chOff x="0" y="0"/>
          <a:chExt cx="0" cy="0"/>
        </a:xfrm>
      </p:grpSpPr>
      <p:sp>
        <p:nvSpPr>
          <p:cNvPr id="8" name="Picture Placeholder 7"/>
          <p:cNvSpPr>
            <a:spLocks noGrp="1"/>
          </p:cNvSpPr>
          <p:nvPr>
            <p:ph type="pic" sz="quarter" idx="17"/>
          </p:nvPr>
        </p:nvSpPr>
        <p:spPr>
          <a:xfrm>
            <a:off x="0" y="0"/>
            <a:ext cx="4572000" cy="5143500"/>
          </a:xfrm>
          <a:prstGeom prst="rect">
            <a:avLst/>
          </a:prstGeom>
          <a:solidFill>
            <a:schemeClr val="bg2"/>
          </a:solidFill>
        </p:spPr>
        <p:txBody>
          <a:bodyPr anchor="ctr"/>
          <a:lstStyle>
            <a:lvl1pPr marL="0" indent="0" algn="ctr">
              <a:buNone/>
              <a:defRPr sz="800" b="0" i="0">
                <a:latin typeface="Roboto Light" charset="0"/>
                <a:ea typeface="Roboto Light" charset="0"/>
                <a:cs typeface="Roboto Light" charset="0"/>
              </a:defRPr>
            </a:lvl1pPr>
          </a:lstStyle>
          <a:p>
            <a:pPr lvl="0"/>
            <a:r>
              <a:rPr lang="en-US" noProof="0" smtClean="0"/>
              <a:t>Drag picture to placeholder or click icon to add</a:t>
            </a:r>
            <a:endParaRPr lang="en-US" noProof="0" dirty="0"/>
          </a:p>
        </p:txBody>
      </p:sp>
      <p:sp>
        <p:nvSpPr>
          <p:cNvPr id="2" name="Title 1"/>
          <p:cNvSpPr>
            <a:spLocks noGrp="1"/>
          </p:cNvSpPr>
          <p:nvPr>
            <p:ph type="ctrTitle" hasCustomPrompt="1"/>
          </p:nvPr>
        </p:nvSpPr>
        <p:spPr>
          <a:xfrm>
            <a:off x="4995868" y="857250"/>
            <a:ext cx="3570047" cy="876300"/>
          </a:xfrm>
          <a:prstGeom prst="rect">
            <a:avLst/>
          </a:prstGeom>
        </p:spPr>
        <p:txBody>
          <a:bodyPr anchor="t"/>
          <a:lstStyle>
            <a:lvl1pPr algn="l">
              <a:defRPr sz="1800" b="0" i="0" cap="none">
                <a:solidFill>
                  <a:schemeClr val="tx1"/>
                </a:solidFill>
                <a:latin typeface="Roboto Light" charset="0"/>
                <a:ea typeface="Roboto Light" charset="0"/>
                <a:cs typeface="Roboto Light" charset="0"/>
              </a:defRPr>
            </a:lvl1pPr>
          </a:lstStyle>
          <a:p>
            <a:r>
              <a:rPr lang="en-US" dirty="0" smtClean="0"/>
              <a:t>Action title followed with a few important bullets.</a:t>
            </a:r>
            <a:endParaRPr lang="en-US" dirty="0"/>
          </a:p>
        </p:txBody>
      </p:sp>
      <p:sp>
        <p:nvSpPr>
          <p:cNvPr id="6"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3" name="Slide Number Placeholder 2"/>
          <p:cNvSpPr>
            <a:spLocks noGrp="1"/>
          </p:cNvSpPr>
          <p:nvPr>
            <p:ph type="sldNum" sz="quarter" idx="21"/>
          </p:nvPr>
        </p:nvSpPr>
        <p:spPr/>
        <p:txBody>
          <a:bodyPr/>
          <a:lstStyle/>
          <a:p>
            <a:fld id="{F85B37DC-9FB5-0B4B-8B02-3D69E3035CF6}" type="slidenum">
              <a:rPr lang="en-US" altLang="en-US" smtClean="0"/>
              <a:pPr/>
              <a:t>‹#›</a:t>
            </a:fld>
            <a:endParaRPr lang="en-US" altLang="en-US" dirty="0"/>
          </a:p>
        </p:txBody>
      </p:sp>
      <p:sp>
        <p:nvSpPr>
          <p:cNvPr id="10" name="Text Placeholder 2"/>
          <p:cNvSpPr>
            <a:spLocks noGrp="1"/>
          </p:cNvSpPr>
          <p:nvPr>
            <p:ph type="body" sz="quarter" idx="22"/>
          </p:nvPr>
        </p:nvSpPr>
        <p:spPr>
          <a:xfrm>
            <a:off x="4995868" y="1733550"/>
            <a:ext cx="3570047" cy="3009900"/>
          </a:xfrm>
          <a:prstGeom prst="rect">
            <a:avLst/>
          </a:prstGeom>
        </p:spPr>
        <p:txBody>
          <a:bodyPr/>
          <a:lstStyle>
            <a:lvl1pPr marL="137160" indent="-13716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1pPr>
            <a:lvl2pPr marL="457200" indent="-228600">
              <a:spcBef>
                <a:spcPts val="400"/>
              </a:spcBef>
              <a:spcAft>
                <a:spcPts val="400"/>
              </a:spcAft>
              <a:buClr>
                <a:schemeClr val="accent1"/>
              </a:buClr>
              <a:buFont typeface="Courier New" charset="0"/>
              <a:buChar char="o"/>
              <a:defRPr sz="1000" b="0" i="0">
                <a:latin typeface="Roboto Light" charset="0"/>
                <a:ea typeface="Roboto Light" charset="0"/>
                <a:cs typeface="Roboto Light" charset="0"/>
              </a:defRPr>
            </a:lvl2pPr>
            <a:lvl3pPr marL="685800" indent="-228600">
              <a:spcBef>
                <a:spcPts val="400"/>
              </a:spcBef>
              <a:spcAft>
                <a:spcPts val="400"/>
              </a:spcAft>
              <a:buClr>
                <a:schemeClr val="accent1"/>
              </a:buClr>
              <a:buFont typeface="Courier New" charset="0"/>
              <a:buChar char="o"/>
              <a:defRPr sz="1000" b="0" i="0">
                <a:latin typeface="Roboto Light" charset="0"/>
                <a:ea typeface="Roboto Light" charset="0"/>
                <a:cs typeface="Roboto Light" charset="0"/>
              </a:defRPr>
            </a:lvl3pPr>
            <a:lvl4pPr marL="914400" indent="-228600">
              <a:spcBef>
                <a:spcPts val="400"/>
              </a:spcBef>
              <a:spcAft>
                <a:spcPts val="400"/>
              </a:spcAft>
              <a:buClr>
                <a:schemeClr val="accent1"/>
              </a:buClr>
              <a:buFont typeface="Courier New" charset="0"/>
              <a:buChar char="o"/>
              <a:defRPr sz="1000" b="0" i="0">
                <a:latin typeface="Roboto Light" charset="0"/>
                <a:ea typeface="Roboto Light" charset="0"/>
                <a:cs typeface="Roboto Light" charset="0"/>
              </a:defRPr>
            </a:lvl4pPr>
            <a:lvl5pPr marL="1143000" indent="-228600">
              <a:spcBef>
                <a:spcPts val="400"/>
              </a:spcBef>
              <a:spcAft>
                <a:spcPts val="400"/>
              </a:spcAft>
              <a:buClr>
                <a:schemeClr val="accent1"/>
              </a:buClr>
              <a:buFont typeface="Courier New" charset="0"/>
              <a:buChar char="o"/>
              <a:defRPr sz="1000" b="0" i="0">
                <a:latin typeface="Roboto Light" charset="0"/>
                <a:ea typeface="Roboto Light" charset="0"/>
                <a:cs typeface="Roboto Light"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Box 8"/>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V8-D-1D</a:t>
            </a:r>
          </a:p>
          <a:p>
            <a:r>
              <a:rPr lang="en-US" sz="800" dirty="0" smtClean="0">
                <a:solidFill>
                  <a:schemeClr val="accent1"/>
                </a:solidFill>
                <a:latin typeface="Roboto" charset="0"/>
                <a:ea typeface="Roboto" charset="0"/>
                <a:cs typeface="Roboto" charset="0"/>
              </a:rPr>
              <a:t>Opening</a:t>
            </a:r>
            <a:r>
              <a:rPr lang="en-US" sz="800" baseline="0" dirty="0" smtClean="0">
                <a:solidFill>
                  <a:schemeClr val="accent1"/>
                </a:solidFill>
                <a:latin typeface="Roboto" charset="0"/>
                <a:ea typeface="Roboto" charset="0"/>
                <a:cs typeface="Roboto" charset="0"/>
              </a:rPr>
              <a:t> Left - Bullets</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3728590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540" userDrawn="1">
          <p15:clr>
            <a:srgbClr val="FBAE40"/>
          </p15:clr>
        </p15:guide>
        <p15:guide id="2" pos="2880" userDrawn="1">
          <p15:clr>
            <a:srgbClr val="FBAE40"/>
          </p15:clr>
        </p15:guide>
        <p15:guide id="3" orient="horz" pos="684" userDrawn="1">
          <p15:clr>
            <a:srgbClr val="FBAE40"/>
          </p15:clr>
        </p15:guide>
        <p15:guide id="4" orient="horz" pos="10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8-E-1A">
    <p:spTree>
      <p:nvGrpSpPr>
        <p:cNvPr id="1" name=""/>
        <p:cNvGrpSpPr/>
        <p:nvPr/>
      </p:nvGrpSpPr>
      <p:grpSpPr>
        <a:xfrm>
          <a:off x="0" y="0"/>
          <a:ext cx="0" cy="0"/>
          <a:chOff x="0" y="0"/>
          <a:chExt cx="0" cy="0"/>
        </a:xfrm>
      </p:grpSpPr>
      <p:sp>
        <p:nvSpPr>
          <p:cNvPr id="12" name="Text Placeholder 9"/>
          <p:cNvSpPr>
            <a:spLocks noGrp="1"/>
          </p:cNvSpPr>
          <p:nvPr>
            <p:ph type="body" sz="quarter" idx="10" hasCustomPrompt="1"/>
          </p:nvPr>
        </p:nvSpPr>
        <p:spPr>
          <a:xfrm>
            <a:off x="309563" y="1085850"/>
            <a:ext cx="2005012" cy="2832461"/>
          </a:xfrm>
          <a:prstGeom prst="rect">
            <a:avLst/>
          </a:prstGeom>
        </p:spPr>
        <p:txBody>
          <a:bodyPr vert="horz" lIns="91440" tIns="0" rIns="91440" bIns="0"/>
          <a:lstStyle>
            <a:lvl1pPr marL="0" indent="0">
              <a:lnSpc>
                <a:spcPct val="120000"/>
              </a:lnSpc>
              <a:spcBef>
                <a:spcPts val="0"/>
              </a:spcBef>
              <a:spcAft>
                <a:spcPts val="0"/>
              </a:spcAft>
              <a:buNone/>
              <a:defRPr sz="1800" b="0" i="0">
                <a:latin typeface="Roboto Light"/>
                <a:cs typeface="Roboto Light"/>
              </a:defRPr>
            </a:lvl1pPr>
            <a:lvl2pPr marL="457200" indent="0">
              <a:buNone/>
              <a:defRPr sz="1600" b="0" i="0">
                <a:latin typeface="Roboto Light"/>
                <a:cs typeface="Roboto Light"/>
              </a:defRPr>
            </a:lvl2pPr>
            <a:lvl3pPr marL="914400" indent="0">
              <a:buNone/>
              <a:defRPr sz="1600" b="0" i="0">
                <a:latin typeface="Roboto Light"/>
                <a:cs typeface="Roboto Light"/>
              </a:defRPr>
            </a:lvl3pPr>
            <a:lvl4pPr marL="1371600" indent="0">
              <a:buNone/>
              <a:defRPr sz="1600" b="0" i="0">
                <a:latin typeface="Roboto Light"/>
                <a:cs typeface="Roboto Light"/>
              </a:defRPr>
            </a:lvl4pPr>
            <a:lvl5pPr marL="1828800" indent="0">
              <a:buNone/>
              <a:defRPr sz="1600" b="0" i="0">
                <a:latin typeface="Roboto Light"/>
                <a:cs typeface="Roboto Light"/>
              </a:defRPr>
            </a:lvl5pPr>
          </a:lstStyle>
          <a:p>
            <a:pPr lvl="0"/>
            <a:r>
              <a:rPr lang="en-US" dirty="0" smtClean="0"/>
              <a:t>This is a great spot for a slide summary.</a:t>
            </a:r>
            <a:endParaRPr lang="en-US" dirty="0"/>
          </a:p>
        </p:txBody>
      </p:sp>
      <p:sp>
        <p:nvSpPr>
          <p:cNvPr id="8"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3" name="Text Placeholder 2"/>
          <p:cNvSpPr>
            <a:spLocks noGrp="1"/>
          </p:cNvSpPr>
          <p:nvPr>
            <p:ph type="body" sz="quarter" idx="17"/>
          </p:nvPr>
        </p:nvSpPr>
        <p:spPr>
          <a:xfrm>
            <a:off x="2705100" y="857249"/>
            <a:ext cx="5965934" cy="3886201"/>
          </a:xfrm>
          <a:prstGeom prst="rect">
            <a:avLst/>
          </a:prstGeom>
        </p:spPr>
        <p:txBody>
          <a:bodyPr/>
          <a:lstStyle>
            <a:lvl1pPr marL="228600" indent="-228600">
              <a:spcBef>
                <a:spcPts val="600"/>
              </a:spcBef>
              <a:spcAft>
                <a:spcPts val="600"/>
              </a:spcAft>
              <a:buClr>
                <a:schemeClr val="accent1"/>
              </a:buClr>
              <a:buFont typeface="Arial" charset="0"/>
              <a:buChar char="•"/>
              <a:defRPr sz="1400" b="0" i="0">
                <a:latin typeface="Roboto Light" charset="0"/>
                <a:ea typeface="Roboto Light" charset="0"/>
                <a:cs typeface="Roboto Light" charset="0"/>
              </a:defRPr>
            </a:lvl1pPr>
            <a:lvl2pPr marL="457200" indent="-228600">
              <a:spcBef>
                <a:spcPts val="400"/>
              </a:spcBef>
              <a:spcAft>
                <a:spcPts val="400"/>
              </a:spcAft>
              <a:buClr>
                <a:schemeClr val="accent1"/>
              </a:buClr>
              <a:buFont typeface="Courier New" charset="0"/>
              <a:buChar char="o"/>
              <a:defRPr sz="1400" b="0" i="0">
                <a:latin typeface="Roboto Light" charset="0"/>
                <a:ea typeface="Roboto Light" charset="0"/>
                <a:cs typeface="Roboto Light" charset="0"/>
              </a:defRPr>
            </a:lvl2pPr>
            <a:lvl3pPr marL="685800" indent="-228600">
              <a:spcBef>
                <a:spcPts val="400"/>
              </a:spcBef>
              <a:spcAft>
                <a:spcPts val="400"/>
              </a:spcAft>
              <a:buClr>
                <a:schemeClr val="accent1"/>
              </a:buClr>
              <a:buFont typeface="Courier New" charset="0"/>
              <a:buChar char="o"/>
              <a:defRPr sz="1200" b="0" i="0">
                <a:latin typeface="Roboto Light" charset="0"/>
                <a:ea typeface="Roboto Light" charset="0"/>
                <a:cs typeface="Roboto Light" charset="0"/>
              </a:defRPr>
            </a:lvl3pPr>
            <a:lvl4pPr marL="914400" indent="-228600">
              <a:spcBef>
                <a:spcPts val="400"/>
              </a:spcBef>
              <a:spcAft>
                <a:spcPts val="400"/>
              </a:spcAft>
              <a:buClr>
                <a:schemeClr val="accent1"/>
              </a:buClr>
              <a:buFont typeface="Courier New" charset="0"/>
              <a:buChar char="o"/>
              <a:defRPr sz="1000" b="0" i="0">
                <a:latin typeface="Roboto Light" charset="0"/>
                <a:ea typeface="Roboto Light" charset="0"/>
                <a:cs typeface="Roboto Light" charset="0"/>
              </a:defRPr>
            </a:lvl4pPr>
            <a:lvl5pPr marL="1143000" indent="-228600">
              <a:spcBef>
                <a:spcPts val="400"/>
              </a:spcBef>
              <a:spcAft>
                <a:spcPts val="400"/>
              </a:spcAft>
              <a:buClr>
                <a:schemeClr val="accent1"/>
              </a:buClr>
              <a:buFont typeface="Courier New" charset="0"/>
              <a:buChar char="o"/>
              <a:defRPr sz="1000" b="0" i="0">
                <a:latin typeface="Roboto Light" charset="0"/>
                <a:ea typeface="Roboto Light" charset="0"/>
                <a:cs typeface="Roboto Light"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Slide Number Placeholder 1"/>
          <p:cNvSpPr>
            <a:spLocks noGrp="1"/>
          </p:cNvSpPr>
          <p:nvPr>
            <p:ph type="sldNum" sz="quarter" idx="21"/>
          </p:nvPr>
        </p:nvSpPr>
        <p:spPr/>
        <p:txBody>
          <a:bodyPr/>
          <a:lstStyle/>
          <a:p>
            <a:fld id="{F85B37DC-9FB5-0B4B-8B02-3D69E3035CF6}" type="slidenum">
              <a:rPr lang="en-US" altLang="en-US" smtClean="0"/>
              <a:pPr/>
              <a:t>‹#›</a:t>
            </a:fld>
            <a:endParaRPr lang="en-US" altLang="en-US" dirty="0"/>
          </a:p>
        </p:txBody>
      </p:sp>
      <p:sp>
        <p:nvSpPr>
          <p:cNvPr id="6" name="TextBox 5"/>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V8-E-1A</a:t>
            </a:r>
          </a:p>
          <a:p>
            <a:r>
              <a:rPr lang="en-US" sz="800" dirty="0" smtClean="0">
                <a:solidFill>
                  <a:schemeClr val="accent1"/>
                </a:solidFill>
                <a:latin typeface="Roboto" charset="0"/>
                <a:ea typeface="Roboto" charset="0"/>
                <a:cs typeface="Roboto" charset="0"/>
              </a:rPr>
              <a:t>Simple - Bullets</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6249385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540" userDrawn="1">
          <p15:clr>
            <a:srgbClr val="FBAE40"/>
          </p15:clr>
        </p15:guide>
        <p15:guide id="2" pos="1608" userDrawn="1">
          <p15:clr>
            <a:srgbClr val="FBAE40"/>
          </p15:clr>
        </p15:guide>
        <p15:guide id="3" pos="1704" userDrawn="1">
          <p15:clr>
            <a:srgbClr val="FBAE40"/>
          </p15:clr>
        </p15:guide>
        <p15:guide id="4" orient="horz" pos="2988" userDrawn="1">
          <p15:clr>
            <a:srgbClr val="FBAE40"/>
          </p15:clr>
        </p15:guide>
        <p15:guide id="5" orient="horz" pos="68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8-E-1B">
    <p:spTree>
      <p:nvGrpSpPr>
        <p:cNvPr id="1" name=""/>
        <p:cNvGrpSpPr/>
        <p:nvPr/>
      </p:nvGrpSpPr>
      <p:grpSpPr>
        <a:xfrm>
          <a:off x="0" y="0"/>
          <a:ext cx="0" cy="0"/>
          <a:chOff x="0" y="0"/>
          <a:chExt cx="0" cy="0"/>
        </a:xfrm>
      </p:grpSpPr>
      <p:sp>
        <p:nvSpPr>
          <p:cNvPr id="12" name="Text Placeholder 9"/>
          <p:cNvSpPr>
            <a:spLocks noGrp="1"/>
          </p:cNvSpPr>
          <p:nvPr>
            <p:ph type="body" sz="quarter" idx="10" hasCustomPrompt="1"/>
          </p:nvPr>
        </p:nvSpPr>
        <p:spPr>
          <a:xfrm>
            <a:off x="309563" y="1085850"/>
            <a:ext cx="2005012" cy="2832461"/>
          </a:xfrm>
          <a:prstGeom prst="rect">
            <a:avLst/>
          </a:prstGeom>
        </p:spPr>
        <p:txBody>
          <a:bodyPr vert="horz" lIns="91440" tIns="0" rIns="91440" bIns="0"/>
          <a:lstStyle>
            <a:lvl1pPr marL="0" indent="0">
              <a:lnSpc>
                <a:spcPct val="120000"/>
              </a:lnSpc>
              <a:spcBef>
                <a:spcPts val="0"/>
              </a:spcBef>
              <a:spcAft>
                <a:spcPts val="0"/>
              </a:spcAft>
              <a:buNone/>
              <a:defRPr sz="1800" b="0" i="0">
                <a:latin typeface="Roboto Light"/>
                <a:cs typeface="Roboto Light"/>
              </a:defRPr>
            </a:lvl1pPr>
            <a:lvl2pPr marL="457200" indent="0">
              <a:buNone/>
              <a:defRPr sz="1600" b="0" i="0">
                <a:latin typeface="Roboto Light"/>
                <a:cs typeface="Roboto Light"/>
              </a:defRPr>
            </a:lvl2pPr>
            <a:lvl3pPr marL="914400" indent="0">
              <a:buNone/>
              <a:defRPr sz="1600" b="0" i="0">
                <a:latin typeface="Roboto Light"/>
                <a:cs typeface="Roboto Light"/>
              </a:defRPr>
            </a:lvl3pPr>
            <a:lvl4pPr marL="1371600" indent="0">
              <a:buNone/>
              <a:defRPr sz="1600" b="0" i="0">
                <a:latin typeface="Roboto Light"/>
                <a:cs typeface="Roboto Light"/>
              </a:defRPr>
            </a:lvl4pPr>
            <a:lvl5pPr marL="1828800" indent="0">
              <a:buNone/>
              <a:defRPr sz="1600" b="0" i="0">
                <a:latin typeface="Roboto Light"/>
                <a:cs typeface="Roboto Light"/>
              </a:defRPr>
            </a:lvl5pPr>
          </a:lstStyle>
          <a:p>
            <a:pPr lvl="0"/>
            <a:r>
              <a:rPr lang="en-US" dirty="0" smtClean="0"/>
              <a:t>This is a great spot for a slide summary.</a:t>
            </a:r>
            <a:endParaRPr lang="en-US" dirty="0"/>
          </a:p>
        </p:txBody>
      </p:sp>
      <p:sp>
        <p:nvSpPr>
          <p:cNvPr id="8"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3" name="Text Placeholder 2"/>
          <p:cNvSpPr>
            <a:spLocks noGrp="1"/>
          </p:cNvSpPr>
          <p:nvPr>
            <p:ph type="body" sz="quarter" idx="17"/>
          </p:nvPr>
        </p:nvSpPr>
        <p:spPr>
          <a:xfrm>
            <a:off x="2705100" y="857250"/>
            <a:ext cx="5965934" cy="3886200"/>
          </a:xfrm>
          <a:prstGeom prst="rect">
            <a:avLst/>
          </a:prstGeom>
        </p:spPr>
        <p:txBody>
          <a:bodyPr/>
          <a:lstStyle>
            <a:lvl1pPr marL="228600" indent="-228600">
              <a:spcBef>
                <a:spcPts val="600"/>
              </a:spcBef>
              <a:spcAft>
                <a:spcPts val="600"/>
              </a:spcAft>
              <a:buClr>
                <a:schemeClr val="accent1"/>
              </a:buClr>
              <a:buFont typeface="+mj-lt"/>
              <a:buAutoNum type="arabicPeriod"/>
              <a:defRPr sz="1400" b="0" i="0">
                <a:latin typeface="Roboto Light" charset="0"/>
                <a:ea typeface="Roboto Light" charset="0"/>
                <a:cs typeface="Roboto Light" charset="0"/>
              </a:defRPr>
            </a:lvl1pPr>
            <a:lvl2pPr marL="457200" indent="-228600">
              <a:spcBef>
                <a:spcPts val="400"/>
              </a:spcBef>
              <a:spcAft>
                <a:spcPts val="400"/>
              </a:spcAft>
              <a:buClr>
                <a:schemeClr val="accent1"/>
              </a:buClr>
              <a:buFont typeface="+mj-lt"/>
              <a:buAutoNum type="arabicPeriod"/>
              <a:defRPr sz="1400" b="0" i="0">
                <a:latin typeface="Roboto Light" charset="0"/>
                <a:ea typeface="Roboto Light" charset="0"/>
                <a:cs typeface="Roboto Light" charset="0"/>
              </a:defRPr>
            </a:lvl2pPr>
            <a:lvl3pPr marL="685800" indent="-228600">
              <a:spcBef>
                <a:spcPts val="400"/>
              </a:spcBef>
              <a:spcAft>
                <a:spcPts val="400"/>
              </a:spcAft>
              <a:buClr>
                <a:schemeClr val="accent1"/>
              </a:buClr>
              <a:buFont typeface="+mj-lt"/>
              <a:buAutoNum type="arabicPeriod"/>
              <a:defRPr sz="1200" b="0" i="0">
                <a:latin typeface="Roboto Light" charset="0"/>
                <a:ea typeface="Roboto Light" charset="0"/>
                <a:cs typeface="Roboto Light" charset="0"/>
              </a:defRPr>
            </a:lvl3pPr>
            <a:lvl4pPr marL="914400" indent="-228600">
              <a:spcBef>
                <a:spcPts val="400"/>
              </a:spcBef>
              <a:spcAft>
                <a:spcPts val="400"/>
              </a:spcAft>
              <a:buClr>
                <a:schemeClr val="accent1"/>
              </a:buClr>
              <a:buFont typeface="+mj-lt"/>
              <a:buAutoNum type="arabicPeriod"/>
              <a:defRPr sz="1000" b="0" i="0">
                <a:latin typeface="Roboto Light" charset="0"/>
                <a:ea typeface="Roboto Light" charset="0"/>
                <a:cs typeface="Roboto Light" charset="0"/>
              </a:defRPr>
            </a:lvl4pPr>
            <a:lvl5pPr marL="1143000" indent="-228600">
              <a:spcBef>
                <a:spcPts val="400"/>
              </a:spcBef>
              <a:spcAft>
                <a:spcPts val="400"/>
              </a:spcAft>
              <a:buClr>
                <a:schemeClr val="accent1"/>
              </a:buClr>
              <a:buFont typeface="+mj-lt"/>
              <a:buAutoNum type="arabicPeriod"/>
              <a:defRPr sz="1000" b="0" i="0">
                <a:latin typeface="Roboto Light" charset="0"/>
                <a:ea typeface="Roboto Light" charset="0"/>
                <a:cs typeface="Roboto Light"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21"/>
          </p:nvPr>
        </p:nvSpPr>
        <p:spPr/>
        <p:txBody>
          <a:bodyPr/>
          <a:lstStyle/>
          <a:p>
            <a:fld id="{F85B37DC-9FB5-0B4B-8B02-3D69E3035CF6}" type="slidenum">
              <a:rPr lang="en-US" altLang="en-US" smtClean="0"/>
              <a:pPr/>
              <a:t>‹#›</a:t>
            </a:fld>
            <a:endParaRPr lang="en-US" altLang="en-US" dirty="0"/>
          </a:p>
        </p:txBody>
      </p:sp>
      <p:sp>
        <p:nvSpPr>
          <p:cNvPr id="9" name="TextBox 8"/>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V8-E-1B</a:t>
            </a:r>
          </a:p>
          <a:p>
            <a:r>
              <a:rPr lang="en-US" sz="800" dirty="0" smtClean="0">
                <a:solidFill>
                  <a:schemeClr val="accent1"/>
                </a:solidFill>
                <a:latin typeface="Roboto" charset="0"/>
                <a:ea typeface="Roboto" charset="0"/>
                <a:cs typeface="Roboto" charset="0"/>
              </a:rPr>
              <a:t>Simple - Numbers</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661582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540" userDrawn="1">
          <p15:clr>
            <a:srgbClr val="FBAE40"/>
          </p15:clr>
        </p15:guide>
        <p15:guide id="2" pos="1608" userDrawn="1">
          <p15:clr>
            <a:srgbClr val="FBAE40"/>
          </p15:clr>
        </p15:guide>
        <p15:guide id="3" orient="horz" pos="684" userDrawn="1">
          <p15:clr>
            <a:srgbClr val="FBAE40"/>
          </p15:clr>
        </p15:guide>
        <p15:guide id="4" pos="1704" userDrawn="1">
          <p15:clr>
            <a:srgbClr val="FBAE40"/>
          </p15:clr>
        </p15:guide>
        <p15:guide id="5" orient="horz" pos="2988"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8-E-1C">
    <p:spTree>
      <p:nvGrpSpPr>
        <p:cNvPr id="1" name=""/>
        <p:cNvGrpSpPr/>
        <p:nvPr/>
      </p:nvGrpSpPr>
      <p:grpSpPr>
        <a:xfrm>
          <a:off x="0" y="0"/>
          <a:ext cx="0" cy="0"/>
          <a:chOff x="0" y="0"/>
          <a:chExt cx="0" cy="0"/>
        </a:xfrm>
      </p:grpSpPr>
      <p:sp>
        <p:nvSpPr>
          <p:cNvPr id="9" name="Content Placeholder 6"/>
          <p:cNvSpPr>
            <a:spLocks noGrp="1"/>
          </p:cNvSpPr>
          <p:nvPr>
            <p:ph sz="quarter" idx="22" hasCustomPrompt="1"/>
          </p:nvPr>
        </p:nvSpPr>
        <p:spPr>
          <a:xfrm>
            <a:off x="2552700" y="0"/>
            <a:ext cx="6591300" cy="5143500"/>
          </a:xfrm>
          <a:prstGeom prst="rect">
            <a:avLst/>
          </a:prstGeom>
          <a:solidFill>
            <a:schemeClr val="bg2"/>
          </a:solidFill>
        </p:spPr>
        <p:txBody>
          <a:bodyPr anchor="ctr"/>
          <a:lstStyle>
            <a:lvl1pPr marL="0" indent="0" algn="ctr">
              <a:buClr>
                <a:schemeClr val="accent1"/>
              </a:buClr>
              <a:buNone/>
              <a:defRPr sz="1200" b="0" i="0" baseline="0">
                <a:latin typeface="Roboto Light" charset="0"/>
                <a:ea typeface="Roboto Light" charset="0"/>
                <a:cs typeface="Roboto Light" charset="0"/>
              </a:defRPr>
            </a:lvl1pPr>
          </a:lstStyle>
          <a:p>
            <a:pPr lvl="0"/>
            <a:r>
              <a:rPr lang="en-US" dirty="0" smtClean="0"/>
              <a:t>Drag and drop the good stuff right here.</a:t>
            </a:r>
          </a:p>
        </p:txBody>
      </p:sp>
      <p:sp>
        <p:nvSpPr>
          <p:cNvPr id="8" name="Text Placeholder 9"/>
          <p:cNvSpPr>
            <a:spLocks noGrp="1"/>
          </p:cNvSpPr>
          <p:nvPr>
            <p:ph type="body" sz="quarter" idx="10" hasCustomPrompt="1"/>
          </p:nvPr>
        </p:nvSpPr>
        <p:spPr>
          <a:xfrm>
            <a:off x="309563" y="1085850"/>
            <a:ext cx="2005012" cy="2832461"/>
          </a:xfrm>
          <a:prstGeom prst="rect">
            <a:avLst/>
          </a:prstGeom>
        </p:spPr>
        <p:txBody>
          <a:bodyPr vert="horz" lIns="91440" tIns="0" rIns="91440" bIns="0"/>
          <a:lstStyle>
            <a:lvl1pPr marL="0" indent="0">
              <a:lnSpc>
                <a:spcPct val="120000"/>
              </a:lnSpc>
              <a:spcBef>
                <a:spcPts val="0"/>
              </a:spcBef>
              <a:spcAft>
                <a:spcPts val="0"/>
              </a:spcAft>
              <a:buNone/>
              <a:defRPr sz="1800" b="0" i="0">
                <a:latin typeface="Roboto Light"/>
                <a:cs typeface="Roboto Light"/>
              </a:defRPr>
            </a:lvl1pPr>
            <a:lvl2pPr marL="457200" indent="0">
              <a:buNone/>
              <a:defRPr sz="1600" b="0" i="0">
                <a:latin typeface="Roboto Light"/>
                <a:cs typeface="Roboto Light"/>
              </a:defRPr>
            </a:lvl2pPr>
            <a:lvl3pPr marL="914400" indent="0">
              <a:buNone/>
              <a:defRPr sz="1600" b="0" i="0">
                <a:latin typeface="Roboto Light"/>
                <a:cs typeface="Roboto Light"/>
              </a:defRPr>
            </a:lvl3pPr>
            <a:lvl4pPr marL="1371600" indent="0">
              <a:buNone/>
              <a:defRPr sz="1600" b="0" i="0">
                <a:latin typeface="Roboto Light"/>
                <a:cs typeface="Roboto Light"/>
              </a:defRPr>
            </a:lvl4pPr>
            <a:lvl5pPr marL="1828800" indent="0">
              <a:buNone/>
              <a:defRPr sz="1600" b="0" i="0">
                <a:latin typeface="Roboto Light"/>
                <a:cs typeface="Roboto Light"/>
              </a:defRPr>
            </a:lvl5pPr>
          </a:lstStyle>
          <a:p>
            <a:pPr lvl="0"/>
            <a:r>
              <a:rPr lang="en-US" dirty="0" smtClean="0"/>
              <a:t>This is a great spot for a slide summary.</a:t>
            </a:r>
            <a:endParaRPr lang="en-US" dirty="0"/>
          </a:p>
        </p:txBody>
      </p:sp>
      <p:sp>
        <p:nvSpPr>
          <p:cNvPr id="10"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3" name="Slide Number Placeholder 2"/>
          <p:cNvSpPr>
            <a:spLocks noGrp="1"/>
          </p:cNvSpPr>
          <p:nvPr>
            <p:ph type="sldNum" sz="quarter" idx="21"/>
          </p:nvPr>
        </p:nvSpPr>
        <p:spPr/>
        <p:txBody>
          <a:bodyPr/>
          <a:lstStyle/>
          <a:p>
            <a:fld id="{F85B37DC-9FB5-0B4B-8B02-3D69E3035CF6}" type="slidenum">
              <a:rPr lang="en-US" altLang="en-US" smtClean="0"/>
              <a:pPr/>
              <a:t>‹#›</a:t>
            </a:fld>
            <a:endParaRPr lang="en-US" altLang="en-US" dirty="0"/>
          </a:p>
        </p:txBody>
      </p:sp>
      <p:sp>
        <p:nvSpPr>
          <p:cNvPr id="7" name="TextBox 6"/>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V8-E-1C</a:t>
            </a:r>
          </a:p>
          <a:p>
            <a:r>
              <a:rPr lang="en-US" sz="800" dirty="0" smtClean="0">
                <a:solidFill>
                  <a:schemeClr val="accent1"/>
                </a:solidFill>
                <a:latin typeface="Roboto" charset="0"/>
                <a:ea typeface="Roboto" charset="0"/>
                <a:cs typeface="Roboto" charset="0"/>
              </a:rPr>
              <a:t>Simple - Multi </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300494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684" userDrawn="1">
          <p15:clr>
            <a:srgbClr val="FBAE40"/>
          </p15:clr>
        </p15:guide>
        <p15:guide id="2" pos="1608" userDrawn="1">
          <p15:clr>
            <a:srgbClr val="FBAE40"/>
          </p15:clr>
        </p15:guide>
        <p15:guide id="3" orient="horz" pos="5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8-E-1D">
    <p:spTree>
      <p:nvGrpSpPr>
        <p:cNvPr id="1" name=""/>
        <p:cNvGrpSpPr/>
        <p:nvPr/>
      </p:nvGrpSpPr>
      <p:grpSpPr>
        <a:xfrm>
          <a:off x="0" y="0"/>
          <a:ext cx="0" cy="0"/>
          <a:chOff x="0" y="0"/>
          <a:chExt cx="0" cy="0"/>
        </a:xfrm>
      </p:grpSpPr>
      <p:sp>
        <p:nvSpPr>
          <p:cNvPr id="11" name="Content Placeholder 6"/>
          <p:cNvSpPr>
            <a:spLocks noGrp="1"/>
          </p:cNvSpPr>
          <p:nvPr>
            <p:ph sz="quarter" idx="22" hasCustomPrompt="1"/>
          </p:nvPr>
        </p:nvSpPr>
        <p:spPr>
          <a:xfrm>
            <a:off x="2552700" y="0"/>
            <a:ext cx="6591300" cy="5143500"/>
          </a:xfrm>
          <a:prstGeom prst="rect">
            <a:avLst/>
          </a:prstGeom>
          <a:solidFill>
            <a:schemeClr val="bg2"/>
          </a:solidFill>
        </p:spPr>
        <p:txBody>
          <a:bodyPr anchor="ctr"/>
          <a:lstStyle>
            <a:lvl1pPr marL="0" indent="0" algn="ctr">
              <a:buClr>
                <a:schemeClr val="accent1"/>
              </a:buClr>
              <a:buNone/>
              <a:defRPr sz="1200" b="0" i="0" baseline="0">
                <a:latin typeface="Roboto Light" charset="0"/>
                <a:ea typeface="Roboto Light" charset="0"/>
                <a:cs typeface="Roboto Light" charset="0"/>
              </a:defRPr>
            </a:lvl1pPr>
          </a:lstStyle>
          <a:p>
            <a:pPr lvl="0"/>
            <a:r>
              <a:rPr lang="en-US" dirty="0" smtClean="0"/>
              <a:t>Drag and drop the good stuff right here.</a:t>
            </a:r>
          </a:p>
        </p:txBody>
      </p:sp>
      <p:sp>
        <p:nvSpPr>
          <p:cNvPr id="8" name="Text Placeholder 9"/>
          <p:cNvSpPr>
            <a:spLocks noGrp="1"/>
          </p:cNvSpPr>
          <p:nvPr>
            <p:ph type="body" sz="quarter" idx="10" hasCustomPrompt="1"/>
          </p:nvPr>
        </p:nvSpPr>
        <p:spPr>
          <a:xfrm>
            <a:off x="309563" y="1085850"/>
            <a:ext cx="2005012" cy="1333500"/>
          </a:xfrm>
          <a:prstGeom prst="rect">
            <a:avLst/>
          </a:prstGeom>
        </p:spPr>
        <p:txBody>
          <a:bodyPr vert="horz" lIns="91440" tIns="0" rIns="91440" bIns="0" anchor="t"/>
          <a:lstStyle>
            <a:lvl1pPr marL="0" indent="0">
              <a:lnSpc>
                <a:spcPct val="120000"/>
              </a:lnSpc>
              <a:spcBef>
                <a:spcPts val="0"/>
              </a:spcBef>
              <a:spcAft>
                <a:spcPts val="0"/>
              </a:spcAft>
              <a:buNone/>
              <a:defRPr sz="1800" b="0" i="0" baseline="0">
                <a:latin typeface="Roboto Light"/>
                <a:cs typeface="Roboto Light"/>
              </a:defRPr>
            </a:lvl1pPr>
            <a:lvl2pPr marL="457200" indent="0">
              <a:buNone/>
              <a:defRPr sz="1600" b="0" i="0">
                <a:latin typeface="Roboto Light"/>
                <a:cs typeface="Roboto Light"/>
              </a:defRPr>
            </a:lvl2pPr>
            <a:lvl3pPr marL="914400" indent="0">
              <a:buNone/>
              <a:defRPr sz="1600" b="0" i="0">
                <a:latin typeface="Roboto Light"/>
                <a:cs typeface="Roboto Light"/>
              </a:defRPr>
            </a:lvl3pPr>
            <a:lvl4pPr marL="1371600" indent="0">
              <a:buNone/>
              <a:defRPr sz="1600" b="0" i="0">
                <a:latin typeface="Roboto Light"/>
                <a:cs typeface="Roboto Light"/>
              </a:defRPr>
            </a:lvl4pPr>
            <a:lvl5pPr marL="1828800" indent="0">
              <a:buNone/>
              <a:defRPr sz="1600" b="0" i="0">
                <a:latin typeface="Roboto Light"/>
                <a:cs typeface="Roboto Light"/>
              </a:defRPr>
            </a:lvl5pPr>
          </a:lstStyle>
          <a:p>
            <a:pPr lvl="0"/>
            <a:r>
              <a:rPr lang="en-US" dirty="0" smtClean="0"/>
              <a:t>Action title here followed by a few bullets.</a:t>
            </a:r>
            <a:endParaRPr lang="en-US" dirty="0"/>
          </a:p>
        </p:txBody>
      </p:sp>
      <p:sp>
        <p:nvSpPr>
          <p:cNvPr id="10"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3" name="Text Placeholder 2"/>
          <p:cNvSpPr>
            <a:spLocks noGrp="1"/>
          </p:cNvSpPr>
          <p:nvPr>
            <p:ph type="body" sz="quarter" idx="16" hasCustomPrompt="1"/>
          </p:nvPr>
        </p:nvSpPr>
        <p:spPr>
          <a:xfrm>
            <a:off x="309564" y="2419349"/>
            <a:ext cx="2005012" cy="2207829"/>
          </a:xfrm>
          <a:prstGeom prst="rect">
            <a:avLst/>
          </a:prstGeom>
        </p:spPr>
        <p:txBody>
          <a:bodyPr/>
          <a:lstStyle>
            <a:lvl1pPr marL="137160" indent="-137160">
              <a:spcBef>
                <a:spcPts val="300"/>
              </a:spcBef>
              <a:spcAft>
                <a:spcPts val="300"/>
              </a:spcAft>
              <a:buClr>
                <a:schemeClr val="accent1"/>
              </a:buClr>
              <a:defRPr sz="1200" b="0" i="0" baseline="0">
                <a:latin typeface="Roboto Light" charset="0"/>
                <a:ea typeface="Roboto Light" charset="0"/>
                <a:cs typeface="Roboto Light" charset="0"/>
              </a:defRPr>
            </a:lvl1pPr>
            <a:lvl2pPr>
              <a:buClr>
                <a:schemeClr val="accent1"/>
              </a:buClr>
              <a:defRPr sz="1200" b="0" i="0">
                <a:latin typeface="Roboto Light" charset="0"/>
                <a:ea typeface="Roboto Light" charset="0"/>
                <a:cs typeface="Roboto Light" charset="0"/>
              </a:defRPr>
            </a:lvl2pPr>
            <a:lvl3pPr>
              <a:buClr>
                <a:schemeClr val="accent1"/>
              </a:buClr>
              <a:defRPr sz="1200" b="0" i="0">
                <a:latin typeface="Roboto Light" charset="0"/>
                <a:ea typeface="Roboto Light" charset="0"/>
                <a:cs typeface="Roboto Light" charset="0"/>
              </a:defRPr>
            </a:lvl3pPr>
            <a:lvl4pPr>
              <a:buClr>
                <a:schemeClr val="accent1"/>
              </a:buClr>
              <a:defRPr sz="1200" b="0" i="0">
                <a:latin typeface="Roboto Light" charset="0"/>
                <a:ea typeface="Roboto Light" charset="0"/>
                <a:cs typeface="Roboto Light" charset="0"/>
              </a:defRPr>
            </a:lvl4pPr>
            <a:lvl5pPr>
              <a:buClr>
                <a:schemeClr val="accent1"/>
              </a:buClr>
              <a:defRPr sz="1200" b="0" i="0">
                <a:latin typeface="Roboto Light" charset="0"/>
                <a:ea typeface="Roboto Light" charset="0"/>
                <a:cs typeface="Roboto Light" charset="0"/>
              </a:defRPr>
            </a:lvl5pPr>
          </a:lstStyle>
          <a:p>
            <a:pPr lvl="0"/>
            <a:r>
              <a:rPr lang="en-US" dirty="0" smtClean="0"/>
              <a:t>Important thing one.</a:t>
            </a:r>
          </a:p>
          <a:p>
            <a:pPr lvl="0"/>
            <a:r>
              <a:rPr lang="en-US" dirty="0" smtClean="0"/>
              <a:t>Important thing two.</a:t>
            </a:r>
          </a:p>
        </p:txBody>
      </p:sp>
      <p:sp>
        <p:nvSpPr>
          <p:cNvPr id="4" name="Slide Number Placeholder 3"/>
          <p:cNvSpPr>
            <a:spLocks noGrp="1"/>
          </p:cNvSpPr>
          <p:nvPr>
            <p:ph type="sldNum" sz="quarter" idx="21"/>
          </p:nvPr>
        </p:nvSpPr>
        <p:spPr/>
        <p:txBody>
          <a:bodyPr/>
          <a:lstStyle/>
          <a:p>
            <a:fld id="{F85B37DC-9FB5-0B4B-8B02-3D69E3035CF6}" type="slidenum">
              <a:rPr lang="en-US" altLang="en-US" smtClean="0"/>
              <a:pPr/>
              <a:t>‹#›</a:t>
            </a:fld>
            <a:endParaRPr lang="en-US" altLang="en-US" dirty="0"/>
          </a:p>
        </p:txBody>
      </p:sp>
      <p:sp>
        <p:nvSpPr>
          <p:cNvPr id="12" name="TextBox 11"/>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V8-E-1D</a:t>
            </a:r>
          </a:p>
          <a:p>
            <a:r>
              <a:rPr lang="en-US" sz="800" dirty="0" smtClean="0">
                <a:solidFill>
                  <a:schemeClr val="accent1"/>
                </a:solidFill>
                <a:latin typeface="Roboto" charset="0"/>
                <a:ea typeface="Roboto" charset="0"/>
                <a:cs typeface="Roboto" charset="0"/>
              </a:rPr>
              <a:t>Simple </a:t>
            </a:r>
            <a:r>
              <a:rPr lang="mr-IN" sz="800" dirty="0" smtClean="0">
                <a:solidFill>
                  <a:schemeClr val="accent1"/>
                </a:solidFill>
                <a:latin typeface="Roboto" charset="0"/>
                <a:ea typeface="Roboto" charset="0"/>
                <a:cs typeface="Roboto" charset="0"/>
              </a:rPr>
              <a:t>–</a:t>
            </a:r>
            <a:r>
              <a:rPr lang="en-US" sz="800" dirty="0" smtClean="0">
                <a:solidFill>
                  <a:schemeClr val="accent1"/>
                </a:solidFill>
                <a:latin typeface="Roboto" charset="0"/>
                <a:ea typeface="Roboto" charset="0"/>
                <a:cs typeface="Roboto" charset="0"/>
              </a:rPr>
              <a:t> Multi</a:t>
            </a:r>
          </a:p>
          <a:p>
            <a:r>
              <a:rPr lang="en-US" sz="800" dirty="0" smtClean="0">
                <a:solidFill>
                  <a:schemeClr val="accent1"/>
                </a:solidFill>
                <a:latin typeface="Roboto" charset="0"/>
                <a:ea typeface="Roboto" charset="0"/>
                <a:cs typeface="Roboto" charset="0"/>
              </a:rPr>
              <a:t>+ Mini Bullets </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2697518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540" userDrawn="1">
          <p15:clr>
            <a:srgbClr val="FBAE40"/>
          </p15:clr>
        </p15:guide>
        <p15:guide id="2" pos="1608" userDrawn="1">
          <p15:clr>
            <a:srgbClr val="FBAE40"/>
          </p15:clr>
        </p15:guide>
        <p15:guide id="3" orient="horz" pos="152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8-E-1E">
    <p:spTree>
      <p:nvGrpSpPr>
        <p:cNvPr id="1" name=""/>
        <p:cNvGrpSpPr/>
        <p:nvPr/>
      </p:nvGrpSpPr>
      <p:grpSpPr>
        <a:xfrm>
          <a:off x="0" y="0"/>
          <a:ext cx="0" cy="0"/>
          <a:chOff x="0" y="0"/>
          <a:chExt cx="0" cy="0"/>
        </a:xfrm>
      </p:grpSpPr>
      <p:sp>
        <p:nvSpPr>
          <p:cNvPr id="11" name="Content Placeholder 6"/>
          <p:cNvSpPr>
            <a:spLocks noGrp="1"/>
          </p:cNvSpPr>
          <p:nvPr>
            <p:ph sz="quarter" idx="22" hasCustomPrompt="1"/>
          </p:nvPr>
        </p:nvSpPr>
        <p:spPr>
          <a:xfrm>
            <a:off x="2552700" y="0"/>
            <a:ext cx="6591300" cy="5143500"/>
          </a:xfrm>
          <a:prstGeom prst="rect">
            <a:avLst/>
          </a:prstGeom>
          <a:solidFill>
            <a:schemeClr val="bg2"/>
          </a:solidFill>
        </p:spPr>
        <p:txBody>
          <a:bodyPr anchor="ctr"/>
          <a:lstStyle>
            <a:lvl1pPr marL="0" indent="0" algn="ctr">
              <a:buClr>
                <a:schemeClr val="accent1"/>
              </a:buClr>
              <a:buNone/>
              <a:defRPr sz="1200" b="0" i="0" baseline="0">
                <a:latin typeface="Roboto Light" charset="0"/>
                <a:ea typeface="Roboto Light" charset="0"/>
                <a:cs typeface="Roboto Light" charset="0"/>
              </a:defRPr>
            </a:lvl1pPr>
          </a:lstStyle>
          <a:p>
            <a:pPr lvl="0"/>
            <a:r>
              <a:rPr lang="en-US" dirty="0" smtClean="0"/>
              <a:t>Drag and drop the good stuff right here.</a:t>
            </a:r>
          </a:p>
        </p:txBody>
      </p:sp>
      <p:sp>
        <p:nvSpPr>
          <p:cNvPr id="8" name="Text Placeholder 9"/>
          <p:cNvSpPr>
            <a:spLocks noGrp="1"/>
          </p:cNvSpPr>
          <p:nvPr>
            <p:ph type="body" sz="quarter" idx="10" hasCustomPrompt="1"/>
          </p:nvPr>
        </p:nvSpPr>
        <p:spPr>
          <a:xfrm>
            <a:off x="309563" y="1085850"/>
            <a:ext cx="2005012" cy="1333500"/>
          </a:xfrm>
          <a:prstGeom prst="rect">
            <a:avLst/>
          </a:prstGeom>
        </p:spPr>
        <p:txBody>
          <a:bodyPr vert="horz" lIns="91440" tIns="0" rIns="91440" bIns="0" anchor="t"/>
          <a:lstStyle>
            <a:lvl1pPr marL="0" indent="0">
              <a:lnSpc>
                <a:spcPct val="120000"/>
              </a:lnSpc>
              <a:spcBef>
                <a:spcPts val="0"/>
              </a:spcBef>
              <a:spcAft>
                <a:spcPts val="0"/>
              </a:spcAft>
              <a:buNone/>
              <a:defRPr sz="1800" b="0" i="0" baseline="0">
                <a:latin typeface="Roboto Light"/>
                <a:cs typeface="Roboto Light"/>
              </a:defRPr>
            </a:lvl1pPr>
            <a:lvl2pPr marL="457200" indent="0">
              <a:buNone/>
              <a:defRPr sz="1600" b="0" i="0">
                <a:latin typeface="Roboto Light"/>
                <a:cs typeface="Roboto Light"/>
              </a:defRPr>
            </a:lvl2pPr>
            <a:lvl3pPr marL="914400" indent="0">
              <a:buNone/>
              <a:defRPr sz="1600" b="0" i="0">
                <a:latin typeface="Roboto Light"/>
                <a:cs typeface="Roboto Light"/>
              </a:defRPr>
            </a:lvl3pPr>
            <a:lvl4pPr marL="1371600" indent="0">
              <a:buNone/>
              <a:defRPr sz="1600" b="0" i="0">
                <a:latin typeface="Roboto Light"/>
                <a:cs typeface="Roboto Light"/>
              </a:defRPr>
            </a:lvl4pPr>
            <a:lvl5pPr marL="1828800" indent="0">
              <a:buNone/>
              <a:defRPr sz="1600" b="0" i="0">
                <a:latin typeface="Roboto Light"/>
                <a:cs typeface="Roboto Light"/>
              </a:defRPr>
            </a:lvl5pPr>
          </a:lstStyle>
          <a:p>
            <a:pPr lvl="0"/>
            <a:r>
              <a:rPr lang="en-US" dirty="0" smtClean="0"/>
              <a:t>Action title followed by a description.</a:t>
            </a:r>
            <a:endParaRPr lang="en-US" dirty="0"/>
          </a:p>
        </p:txBody>
      </p:sp>
      <p:sp>
        <p:nvSpPr>
          <p:cNvPr id="10"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3" name="Text Placeholder 2"/>
          <p:cNvSpPr>
            <a:spLocks noGrp="1"/>
          </p:cNvSpPr>
          <p:nvPr>
            <p:ph type="body" sz="quarter" idx="16" hasCustomPrompt="1"/>
          </p:nvPr>
        </p:nvSpPr>
        <p:spPr>
          <a:xfrm>
            <a:off x="309564" y="2419349"/>
            <a:ext cx="2005012" cy="2207829"/>
          </a:xfrm>
          <a:prstGeom prst="rect">
            <a:avLst/>
          </a:prstGeom>
        </p:spPr>
        <p:txBody>
          <a:bodyPr/>
          <a:lstStyle>
            <a:lvl1pPr marL="0" indent="0">
              <a:spcBef>
                <a:spcPts val="400"/>
              </a:spcBef>
              <a:spcAft>
                <a:spcPts val="400"/>
              </a:spcAft>
              <a:buClr>
                <a:schemeClr val="accent1"/>
              </a:buClr>
              <a:buNone/>
              <a:defRPr sz="1200" b="0" i="0" baseline="0">
                <a:latin typeface="Roboto Light" charset="0"/>
                <a:ea typeface="Roboto Light" charset="0"/>
                <a:cs typeface="Roboto Light" charset="0"/>
              </a:defRPr>
            </a:lvl1pPr>
            <a:lvl2pPr>
              <a:buClr>
                <a:schemeClr val="accent1"/>
              </a:buClr>
              <a:defRPr sz="1200" b="0" i="0">
                <a:latin typeface="Roboto Light" charset="0"/>
                <a:ea typeface="Roboto Light" charset="0"/>
                <a:cs typeface="Roboto Light" charset="0"/>
              </a:defRPr>
            </a:lvl2pPr>
            <a:lvl3pPr>
              <a:buClr>
                <a:schemeClr val="accent1"/>
              </a:buClr>
              <a:defRPr sz="1200" b="0" i="0">
                <a:latin typeface="Roboto Light" charset="0"/>
                <a:ea typeface="Roboto Light" charset="0"/>
                <a:cs typeface="Roboto Light" charset="0"/>
              </a:defRPr>
            </a:lvl3pPr>
            <a:lvl4pPr>
              <a:buClr>
                <a:schemeClr val="accent1"/>
              </a:buClr>
              <a:defRPr sz="1200" b="0" i="0">
                <a:latin typeface="Roboto Light" charset="0"/>
                <a:ea typeface="Roboto Light" charset="0"/>
                <a:cs typeface="Roboto Light" charset="0"/>
              </a:defRPr>
            </a:lvl4pPr>
            <a:lvl5pPr>
              <a:buClr>
                <a:schemeClr val="accent1"/>
              </a:buClr>
              <a:defRPr sz="1200" b="0" i="0">
                <a:latin typeface="Roboto Light" charset="0"/>
                <a:ea typeface="Roboto Light" charset="0"/>
                <a:cs typeface="Roboto Light" charset="0"/>
              </a:defRPr>
            </a:lvl5pPr>
          </a:lstStyle>
          <a:p>
            <a:pPr lvl="0"/>
            <a:r>
              <a:rPr lang="en-US" dirty="0" smtClean="0"/>
              <a:t>Here’s where I provide a little more detail in paragraph form. It’s so critical you keep this short, but don’t leave out why you did what you did.</a:t>
            </a:r>
          </a:p>
        </p:txBody>
      </p:sp>
      <p:sp>
        <p:nvSpPr>
          <p:cNvPr id="2" name="Slide Number Placeholder 1"/>
          <p:cNvSpPr>
            <a:spLocks noGrp="1"/>
          </p:cNvSpPr>
          <p:nvPr>
            <p:ph type="sldNum" sz="quarter" idx="21"/>
          </p:nvPr>
        </p:nvSpPr>
        <p:spPr/>
        <p:txBody>
          <a:bodyPr/>
          <a:lstStyle/>
          <a:p>
            <a:fld id="{F85B37DC-9FB5-0B4B-8B02-3D69E3035CF6}" type="slidenum">
              <a:rPr lang="en-US" altLang="en-US" smtClean="0"/>
              <a:pPr/>
              <a:t>‹#›</a:t>
            </a:fld>
            <a:endParaRPr lang="en-US" altLang="en-US" dirty="0"/>
          </a:p>
        </p:txBody>
      </p:sp>
      <p:sp>
        <p:nvSpPr>
          <p:cNvPr id="12" name="TextBox 11"/>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V8-E-1E</a:t>
            </a:r>
          </a:p>
          <a:p>
            <a:r>
              <a:rPr lang="en-US" sz="800" dirty="0" smtClean="0">
                <a:solidFill>
                  <a:schemeClr val="accent1"/>
                </a:solidFill>
                <a:latin typeface="Roboto" charset="0"/>
                <a:ea typeface="Roboto" charset="0"/>
                <a:cs typeface="Roboto" charset="0"/>
              </a:rPr>
              <a:t>Simple </a:t>
            </a:r>
            <a:r>
              <a:rPr lang="mr-IN" sz="800" dirty="0" smtClean="0">
                <a:solidFill>
                  <a:schemeClr val="accent1"/>
                </a:solidFill>
                <a:latin typeface="Roboto" charset="0"/>
                <a:ea typeface="Roboto" charset="0"/>
                <a:cs typeface="Roboto" charset="0"/>
              </a:rPr>
              <a:t>–</a:t>
            </a:r>
            <a:r>
              <a:rPr lang="en-US" sz="800" dirty="0" smtClean="0">
                <a:solidFill>
                  <a:schemeClr val="accent1"/>
                </a:solidFill>
                <a:latin typeface="Roboto" charset="0"/>
                <a:ea typeface="Roboto" charset="0"/>
                <a:cs typeface="Roboto" charset="0"/>
              </a:rPr>
              <a:t> Multi</a:t>
            </a:r>
          </a:p>
          <a:p>
            <a:r>
              <a:rPr lang="en-US" sz="800" dirty="0" smtClean="0">
                <a:solidFill>
                  <a:schemeClr val="accent1"/>
                </a:solidFill>
                <a:latin typeface="Roboto" charset="0"/>
                <a:ea typeface="Roboto" charset="0"/>
                <a:cs typeface="Roboto" charset="0"/>
              </a:rPr>
              <a:t>+ Paragraph</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756073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540" userDrawn="1">
          <p15:clr>
            <a:srgbClr val="FBAE40"/>
          </p15:clr>
        </p15:guide>
        <p15:guide id="2" pos="1608" userDrawn="1">
          <p15:clr>
            <a:srgbClr val="FBAE40"/>
          </p15:clr>
        </p15:guide>
        <p15:guide id="3" orient="horz" pos="684" userDrawn="1">
          <p15:clr>
            <a:srgbClr val="FBAE40"/>
          </p15:clr>
        </p15:guide>
        <p15:guide id="4" orient="horz" pos="152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8-F-1A">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309563" y="1085850"/>
            <a:ext cx="2005012" cy="2832461"/>
          </a:xfrm>
          <a:prstGeom prst="rect">
            <a:avLst/>
          </a:prstGeom>
        </p:spPr>
        <p:txBody>
          <a:bodyPr vert="horz" lIns="91440" tIns="0" rIns="91440" bIns="0"/>
          <a:lstStyle>
            <a:lvl1pPr marL="0" indent="0">
              <a:lnSpc>
                <a:spcPct val="120000"/>
              </a:lnSpc>
              <a:spcBef>
                <a:spcPts val="0"/>
              </a:spcBef>
              <a:spcAft>
                <a:spcPts val="0"/>
              </a:spcAft>
              <a:buNone/>
              <a:defRPr sz="1800" b="0" i="0">
                <a:latin typeface="Roboto Light"/>
                <a:cs typeface="Roboto Light"/>
              </a:defRPr>
            </a:lvl1pPr>
            <a:lvl2pPr marL="457200" indent="0">
              <a:buNone/>
              <a:defRPr sz="1600" b="0" i="0">
                <a:latin typeface="Roboto Light"/>
                <a:cs typeface="Roboto Light"/>
              </a:defRPr>
            </a:lvl2pPr>
            <a:lvl3pPr marL="914400" indent="0">
              <a:buNone/>
              <a:defRPr sz="1600" b="0" i="0">
                <a:latin typeface="Roboto Light"/>
                <a:cs typeface="Roboto Light"/>
              </a:defRPr>
            </a:lvl3pPr>
            <a:lvl4pPr marL="1371600" indent="0">
              <a:buNone/>
              <a:defRPr sz="1600" b="0" i="0">
                <a:latin typeface="Roboto Light"/>
                <a:cs typeface="Roboto Light"/>
              </a:defRPr>
            </a:lvl4pPr>
            <a:lvl5pPr marL="1828800" indent="0">
              <a:buNone/>
              <a:defRPr sz="1600" b="0" i="0">
                <a:latin typeface="Roboto Light"/>
                <a:cs typeface="Roboto Light"/>
              </a:defRPr>
            </a:lvl5pPr>
          </a:lstStyle>
          <a:p>
            <a:pPr lvl="0"/>
            <a:r>
              <a:rPr lang="en-US" dirty="0" smtClean="0"/>
              <a:t>Summary of the three things you’re showing.</a:t>
            </a:r>
            <a:endParaRPr lang="en-US" dirty="0"/>
          </a:p>
        </p:txBody>
      </p:sp>
      <p:sp>
        <p:nvSpPr>
          <p:cNvPr id="6" name="Picture Placeholder 3"/>
          <p:cNvSpPr>
            <a:spLocks noGrp="1"/>
          </p:cNvSpPr>
          <p:nvPr>
            <p:ph type="pic" sz="quarter" idx="14"/>
          </p:nvPr>
        </p:nvSpPr>
        <p:spPr>
          <a:xfrm>
            <a:off x="2558597" y="422780"/>
            <a:ext cx="2199145" cy="1699880"/>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smtClean="0"/>
              <a:t>Drag picture to placeholder or click icon to add</a:t>
            </a:r>
            <a:endParaRPr lang="en-US" noProof="0"/>
          </a:p>
        </p:txBody>
      </p:sp>
      <p:sp>
        <p:nvSpPr>
          <p:cNvPr id="14"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cxnSp>
        <p:nvCxnSpPr>
          <p:cNvPr id="13" name="Straight Connector 12"/>
          <p:cNvCxnSpPr/>
          <p:nvPr userDrawn="1"/>
        </p:nvCxnSpPr>
        <p:spPr>
          <a:xfrm flipV="1">
            <a:off x="2563921" y="42390"/>
            <a:ext cx="0" cy="5143500"/>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5" name="Picture Placeholder 3"/>
          <p:cNvSpPr>
            <a:spLocks noGrp="1"/>
          </p:cNvSpPr>
          <p:nvPr>
            <p:ph type="pic" sz="quarter" idx="20"/>
          </p:nvPr>
        </p:nvSpPr>
        <p:spPr>
          <a:xfrm>
            <a:off x="4762180" y="422780"/>
            <a:ext cx="2198259" cy="1699880"/>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smtClean="0"/>
              <a:t>Drag picture to placeholder or click icon to add</a:t>
            </a:r>
            <a:endParaRPr lang="en-US" noProof="0"/>
          </a:p>
        </p:txBody>
      </p:sp>
      <p:sp>
        <p:nvSpPr>
          <p:cNvPr id="17" name="Picture Placeholder 3"/>
          <p:cNvSpPr>
            <a:spLocks noGrp="1"/>
          </p:cNvSpPr>
          <p:nvPr>
            <p:ph type="pic" sz="quarter" idx="21"/>
          </p:nvPr>
        </p:nvSpPr>
        <p:spPr>
          <a:xfrm>
            <a:off x="6957527" y="422780"/>
            <a:ext cx="2186474" cy="1699880"/>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smtClean="0"/>
              <a:t>Drag picture to placeholder or click icon to add</a:t>
            </a:r>
            <a:endParaRPr lang="en-US" noProof="0"/>
          </a:p>
        </p:txBody>
      </p:sp>
      <p:cxnSp>
        <p:nvCxnSpPr>
          <p:cNvPr id="12" name="Straight Connector 11"/>
          <p:cNvCxnSpPr/>
          <p:nvPr userDrawn="1"/>
        </p:nvCxnSpPr>
        <p:spPr>
          <a:xfrm flipV="1">
            <a:off x="4757742" y="0"/>
            <a:ext cx="0" cy="5143500"/>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V="1">
            <a:off x="6960439" y="0"/>
            <a:ext cx="0" cy="5143500"/>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Content Placeholder 3"/>
          <p:cNvSpPr>
            <a:spLocks noGrp="1"/>
          </p:cNvSpPr>
          <p:nvPr>
            <p:ph sz="quarter" idx="25" hasCustomPrompt="1"/>
          </p:nvPr>
        </p:nvSpPr>
        <p:spPr>
          <a:xfrm>
            <a:off x="2562892" y="0"/>
            <a:ext cx="2199287" cy="422780"/>
          </a:xfrm>
          <a:prstGeom prst="rect">
            <a:avLst/>
          </a:prstGeom>
          <a:solidFill>
            <a:schemeClr val="accent1">
              <a:lumMod val="20000"/>
              <a:lumOff val="8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Thing One</a:t>
            </a:r>
            <a:endParaRPr lang="en-US" dirty="0"/>
          </a:p>
        </p:txBody>
      </p:sp>
      <p:sp>
        <p:nvSpPr>
          <p:cNvPr id="24" name="Content Placeholder 3"/>
          <p:cNvSpPr>
            <a:spLocks noGrp="1"/>
          </p:cNvSpPr>
          <p:nvPr>
            <p:ph sz="quarter" idx="26" hasCustomPrompt="1"/>
          </p:nvPr>
        </p:nvSpPr>
        <p:spPr>
          <a:xfrm>
            <a:off x="4766474" y="0"/>
            <a:ext cx="2190024" cy="422780"/>
          </a:xfrm>
          <a:prstGeom prst="rect">
            <a:avLst/>
          </a:prstGeom>
          <a:solidFill>
            <a:schemeClr val="accent1">
              <a:lumMod val="40000"/>
              <a:lumOff val="6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Thing Two</a:t>
            </a:r>
            <a:endParaRPr lang="en-US" dirty="0"/>
          </a:p>
        </p:txBody>
      </p:sp>
      <p:sp>
        <p:nvSpPr>
          <p:cNvPr id="25" name="Content Placeholder 3"/>
          <p:cNvSpPr>
            <a:spLocks noGrp="1"/>
          </p:cNvSpPr>
          <p:nvPr>
            <p:ph sz="quarter" idx="27" hasCustomPrompt="1"/>
          </p:nvPr>
        </p:nvSpPr>
        <p:spPr>
          <a:xfrm>
            <a:off x="6960792" y="0"/>
            <a:ext cx="2183208" cy="422780"/>
          </a:xfrm>
          <a:prstGeom prst="rect">
            <a:avLst/>
          </a:prstGeom>
          <a:solidFill>
            <a:schemeClr val="accent1">
              <a:lumMod val="60000"/>
              <a:lumOff val="4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Thing Three</a:t>
            </a:r>
            <a:endParaRPr lang="en-US" dirty="0"/>
          </a:p>
        </p:txBody>
      </p:sp>
      <p:sp>
        <p:nvSpPr>
          <p:cNvPr id="26" name="Text Placeholder 2"/>
          <p:cNvSpPr>
            <a:spLocks noGrp="1"/>
          </p:cNvSpPr>
          <p:nvPr>
            <p:ph type="body" sz="quarter" idx="17"/>
          </p:nvPr>
        </p:nvSpPr>
        <p:spPr>
          <a:xfrm>
            <a:off x="2560844" y="2222937"/>
            <a:ext cx="2074218" cy="2817375"/>
          </a:xfrm>
          <a:prstGeom prst="rect">
            <a:avLst/>
          </a:prstGeom>
        </p:spPr>
        <p:txBody>
          <a:bodyPr/>
          <a:lstStyle>
            <a:lvl1pPr marL="137160" indent="-137160">
              <a:spcBef>
                <a:spcPts val="300"/>
              </a:spcBef>
              <a:spcAft>
                <a:spcPts val="300"/>
              </a:spcAft>
              <a:buClr>
                <a:schemeClr val="accent1"/>
              </a:buClr>
              <a:buFont typeface="Arial" charset="0"/>
              <a:buChar char="•"/>
              <a:defRPr sz="1200" b="0" i="0">
                <a:latin typeface="Roboto Light" charset="0"/>
                <a:ea typeface="Roboto Light" charset="0"/>
                <a:cs typeface="Roboto Light" charset="0"/>
              </a:defRPr>
            </a:lvl1pPr>
            <a:lvl2pPr marL="4572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6858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9144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4pPr>
            <a:lvl5pPr marL="11430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5pPr>
          </a:lstStyle>
          <a:p>
            <a:pPr lvl="0"/>
            <a:r>
              <a:rPr lang="en-US" smtClean="0"/>
              <a:t>Click to edit Master text styles</a:t>
            </a:r>
          </a:p>
        </p:txBody>
      </p:sp>
      <p:sp>
        <p:nvSpPr>
          <p:cNvPr id="27" name="Text Placeholder 2"/>
          <p:cNvSpPr>
            <a:spLocks noGrp="1"/>
          </p:cNvSpPr>
          <p:nvPr>
            <p:ph type="body" sz="quarter" idx="28"/>
          </p:nvPr>
        </p:nvSpPr>
        <p:spPr>
          <a:xfrm>
            <a:off x="4760655" y="2222937"/>
            <a:ext cx="2074218" cy="2817375"/>
          </a:xfrm>
          <a:prstGeom prst="rect">
            <a:avLst/>
          </a:prstGeom>
        </p:spPr>
        <p:txBody>
          <a:bodyPr/>
          <a:lstStyle>
            <a:lvl1pPr marL="137160" indent="-137160">
              <a:spcBef>
                <a:spcPts val="300"/>
              </a:spcBef>
              <a:spcAft>
                <a:spcPts val="300"/>
              </a:spcAft>
              <a:buClr>
                <a:schemeClr val="accent1"/>
              </a:buClr>
              <a:buFont typeface="Arial" charset="0"/>
              <a:buChar char="•"/>
              <a:defRPr sz="1200" b="0" i="0">
                <a:latin typeface="Roboto Light" charset="0"/>
                <a:ea typeface="Roboto Light" charset="0"/>
                <a:cs typeface="Roboto Light" charset="0"/>
              </a:defRPr>
            </a:lvl1pPr>
            <a:lvl2pPr marL="4572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6858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9144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4pPr>
            <a:lvl5pPr marL="11430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5pPr>
          </a:lstStyle>
          <a:p>
            <a:pPr lvl="0"/>
            <a:r>
              <a:rPr lang="en-US" smtClean="0"/>
              <a:t>Click to edit Master text styles</a:t>
            </a:r>
          </a:p>
        </p:txBody>
      </p:sp>
      <p:sp>
        <p:nvSpPr>
          <p:cNvPr id="28" name="Text Placeholder 2"/>
          <p:cNvSpPr>
            <a:spLocks noGrp="1"/>
          </p:cNvSpPr>
          <p:nvPr>
            <p:ph type="body" sz="quarter" idx="29"/>
          </p:nvPr>
        </p:nvSpPr>
        <p:spPr>
          <a:xfrm>
            <a:off x="6960087" y="2222937"/>
            <a:ext cx="2074218" cy="2817375"/>
          </a:xfrm>
          <a:prstGeom prst="rect">
            <a:avLst/>
          </a:prstGeom>
        </p:spPr>
        <p:txBody>
          <a:bodyPr/>
          <a:lstStyle>
            <a:lvl1pPr marL="137160" indent="-137160">
              <a:spcBef>
                <a:spcPts val="300"/>
              </a:spcBef>
              <a:spcAft>
                <a:spcPts val="300"/>
              </a:spcAft>
              <a:buClr>
                <a:schemeClr val="accent1"/>
              </a:buClr>
              <a:buFont typeface="Arial" charset="0"/>
              <a:buChar char="•"/>
              <a:defRPr sz="1200" b="0" i="0">
                <a:latin typeface="Roboto Light" charset="0"/>
                <a:ea typeface="Roboto Light" charset="0"/>
                <a:cs typeface="Roboto Light" charset="0"/>
              </a:defRPr>
            </a:lvl1pPr>
            <a:lvl2pPr marL="4572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6858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9144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4pPr>
            <a:lvl5pPr marL="11430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5pPr>
          </a:lstStyle>
          <a:p>
            <a:pPr lvl="0"/>
            <a:r>
              <a:rPr lang="en-US" smtClean="0"/>
              <a:t>Click to edit Master text styles</a:t>
            </a:r>
          </a:p>
        </p:txBody>
      </p:sp>
      <p:sp>
        <p:nvSpPr>
          <p:cNvPr id="2" name="Slide Number Placeholder 1"/>
          <p:cNvSpPr>
            <a:spLocks noGrp="1"/>
          </p:cNvSpPr>
          <p:nvPr>
            <p:ph type="sldNum" sz="quarter" idx="31"/>
          </p:nvPr>
        </p:nvSpPr>
        <p:spPr/>
        <p:txBody>
          <a:bodyPr/>
          <a:lstStyle/>
          <a:p>
            <a:fld id="{F85B37DC-9FB5-0B4B-8B02-3D69E3035CF6}" type="slidenum">
              <a:rPr lang="en-US" altLang="en-US" smtClean="0"/>
              <a:pPr/>
              <a:t>‹#›</a:t>
            </a:fld>
            <a:endParaRPr lang="en-US" altLang="en-US" dirty="0"/>
          </a:p>
        </p:txBody>
      </p:sp>
      <p:sp>
        <p:nvSpPr>
          <p:cNvPr id="20" name="TextBox 19"/>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V8-F-1A</a:t>
            </a:r>
          </a:p>
          <a:p>
            <a:r>
              <a:rPr lang="en-US" sz="800" dirty="0" smtClean="0">
                <a:solidFill>
                  <a:schemeClr val="accent1"/>
                </a:solidFill>
                <a:latin typeface="Roboto" charset="0"/>
                <a:ea typeface="Roboto" charset="0"/>
                <a:cs typeface="Roboto" charset="0"/>
              </a:rPr>
              <a:t>Three Images</a:t>
            </a:r>
            <a:r>
              <a:rPr lang="en-US" sz="800" baseline="0" dirty="0" smtClean="0">
                <a:solidFill>
                  <a:schemeClr val="accent1"/>
                </a:solidFill>
                <a:latin typeface="Roboto" charset="0"/>
                <a:ea typeface="Roboto" charset="0"/>
                <a:cs typeface="Roboto" charset="0"/>
              </a:rPr>
              <a:t> + Bullets</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182588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684" userDrawn="1">
          <p15:clr>
            <a:srgbClr val="FBAE40"/>
          </p15:clr>
        </p15:guide>
        <p15:guide id="2" pos="1608" userDrawn="1">
          <p15:clr>
            <a:srgbClr val="FBAE40"/>
          </p15:clr>
        </p15:guide>
        <p15:guide id="3" pos="3000" userDrawn="1">
          <p15:clr>
            <a:srgbClr val="FBAE40"/>
          </p15:clr>
        </p15:guide>
        <p15:guide id="4" pos="4392" userDrawn="1">
          <p15:clr>
            <a:srgbClr val="FBAE40"/>
          </p15:clr>
        </p15:guide>
        <p15:guide id="5" orient="horz" pos="5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8-F-1B">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309563" y="1085850"/>
            <a:ext cx="2005012" cy="2832461"/>
          </a:xfrm>
          <a:prstGeom prst="rect">
            <a:avLst/>
          </a:prstGeom>
        </p:spPr>
        <p:txBody>
          <a:bodyPr vert="horz" lIns="91440" tIns="0" rIns="91440" bIns="0"/>
          <a:lstStyle>
            <a:lvl1pPr marL="0" indent="0">
              <a:lnSpc>
                <a:spcPct val="120000"/>
              </a:lnSpc>
              <a:spcBef>
                <a:spcPts val="0"/>
              </a:spcBef>
              <a:spcAft>
                <a:spcPts val="0"/>
              </a:spcAft>
              <a:buNone/>
              <a:defRPr sz="1800" b="0" i="0">
                <a:latin typeface="Roboto Light"/>
                <a:cs typeface="Roboto Light"/>
              </a:defRPr>
            </a:lvl1pPr>
            <a:lvl2pPr marL="457200" indent="0">
              <a:buNone/>
              <a:defRPr sz="1600" b="0" i="0">
                <a:latin typeface="Roboto Light"/>
                <a:cs typeface="Roboto Light"/>
              </a:defRPr>
            </a:lvl2pPr>
            <a:lvl3pPr marL="914400" indent="0">
              <a:buNone/>
              <a:defRPr sz="1600" b="0" i="0">
                <a:latin typeface="Roboto Light"/>
                <a:cs typeface="Roboto Light"/>
              </a:defRPr>
            </a:lvl3pPr>
            <a:lvl4pPr marL="1371600" indent="0">
              <a:buNone/>
              <a:defRPr sz="1600" b="0" i="0">
                <a:latin typeface="Roboto Light"/>
                <a:cs typeface="Roboto Light"/>
              </a:defRPr>
            </a:lvl4pPr>
            <a:lvl5pPr marL="1828800" indent="0">
              <a:buNone/>
              <a:defRPr sz="1600" b="0" i="0">
                <a:latin typeface="Roboto Light"/>
                <a:cs typeface="Roboto Light"/>
              </a:defRPr>
            </a:lvl5pPr>
          </a:lstStyle>
          <a:p>
            <a:pPr lvl="0"/>
            <a:r>
              <a:rPr lang="en-US" dirty="0" smtClean="0"/>
              <a:t>Summary of the three things you’re showing</a:t>
            </a:r>
            <a:endParaRPr lang="en-US" dirty="0"/>
          </a:p>
        </p:txBody>
      </p:sp>
      <p:sp>
        <p:nvSpPr>
          <p:cNvPr id="6" name="Picture Placeholder 3"/>
          <p:cNvSpPr>
            <a:spLocks noGrp="1"/>
          </p:cNvSpPr>
          <p:nvPr>
            <p:ph type="pic" sz="quarter" idx="14" hasCustomPrompt="1"/>
          </p:nvPr>
        </p:nvSpPr>
        <p:spPr>
          <a:xfrm>
            <a:off x="2552701" y="0"/>
            <a:ext cx="2261704" cy="5143500"/>
          </a:xfrm>
          <a:prstGeom prst="rect">
            <a:avLst/>
          </a:prstGeom>
          <a:solidFill>
            <a:schemeClr val="bg2"/>
          </a:solidFill>
        </p:spPr>
        <p:txBody>
          <a:bodyPr anchor="ctr"/>
          <a:lstStyle>
            <a:lvl1pPr marL="0" indent="0" algn="ctr">
              <a:buNone/>
              <a:defRPr sz="1000" b="0" i="0" baseline="0">
                <a:latin typeface="Roboto Light" charset="0"/>
                <a:ea typeface="Roboto Light" charset="0"/>
                <a:cs typeface="Roboto Light" charset="0"/>
              </a:defRPr>
            </a:lvl1pPr>
          </a:lstStyle>
          <a:p>
            <a:pPr lvl="0"/>
            <a:r>
              <a:rPr lang="en-US" noProof="0" dirty="0" smtClean="0"/>
              <a:t>Picture 1</a:t>
            </a:r>
            <a:endParaRPr lang="en-US" noProof="0" dirty="0"/>
          </a:p>
        </p:txBody>
      </p:sp>
      <p:sp>
        <p:nvSpPr>
          <p:cNvPr id="9" name="Picture Placeholder 3"/>
          <p:cNvSpPr>
            <a:spLocks noGrp="1"/>
          </p:cNvSpPr>
          <p:nvPr>
            <p:ph type="pic" sz="quarter" idx="17" hasCustomPrompt="1"/>
          </p:nvPr>
        </p:nvSpPr>
        <p:spPr>
          <a:xfrm>
            <a:off x="4814404" y="0"/>
            <a:ext cx="2246302" cy="5143500"/>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dirty="0" smtClean="0"/>
              <a:t>Picture 2</a:t>
            </a:r>
            <a:endParaRPr lang="en-US" noProof="0" dirty="0"/>
          </a:p>
        </p:txBody>
      </p:sp>
      <p:sp>
        <p:nvSpPr>
          <p:cNvPr id="10" name="Picture Placeholder 3"/>
          <p:cNvSpPr>
            <a:spLocks noGrp="1"/>
          </p:cNvSpPr>
          <p:nvPr>
            <p:ph type="pic" sz="quarter" idx="18" hasCustomPrompt="1"/>
          </p:nvPr>
        </p:nvSpPr>
        <p:spPr>
          <a:xfrm>
            <a:off x="7060706" y="0"/>
            <a:ext cx="2083294" cy="5143500"/>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dirty="0" smtClean="0"/>
              <a:t>Picture 3</a:t>
            </a:r>
            <a:endParaRPr lang="en-US" noProof="0" dirty="0"/>
          </a:p>
        </p:txBody>
      </p:sp>
      <p:sp>
        <p:nvSpPr>
          <p:cNvPr id="14"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2" name="Slide Number Placeholder 1"/>
          <p:cNvSpPr>
            <a:spLocks noGrp="1"/>
          </p:cNvSpPr>
          <p:nvPr>
            <p:ph type="sldNum" sz="quarter" idx="21"/>
          </p:nvPr>
        </p:nvSpPr>
        <p:spPr/>
        <p:txBody>
          <a:bodyPr/>
          <a:lstStyle/>
          <a:p>
            <a:fld id="{F85B37DC-9FB5-0B4B-8B02-3D69E3035CF6}" type="slidenum">
              <a:rPr lang="en-US" altLang="en-US" smtClean="0"/>
              <a:pPr/>
              <a:t>‹#›</a:t>
            </a:fld>
            <a:endParaRPr lang="en-US" altLang="en-US" dirty="0"/>
          </a:p>
        </p:txBody>
      </p:sp>
      <p:sp>
        <p:nvSpPr>
          <p:cNvPr id="12" name="TextBox 11"/>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V8-F-1B</a:t>
            </a:r>
          </a:p>
          <a:p>
            <a:r>
              <a:rPr lang="en-US" sz="800" dirty="0" smtClean="0">
                <a:solidFill>
                  <a:schemeClr val="accent1"/>
                </a:solidFill>
                <a:latin typeface="Roboto" charset="0"/>
                <a:ea typeface="Roboto" charset="0"/>
                <a:cs typeface="Roboto" charset="0"/>
              </a:rPr>
              <a:t>Three Images</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792015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540" userDrawn="1">
          <p15:clr>
            <a:srgbClr val="FBAE40"/>
          </p15:clr>
        </p15:guide>
        <p15:guide id="2" pos="1608" userDrawn="1">
          <p15:clr>
            <a:srgbClr val="FBAE40"/>
          </p15:clr>
        </p15:guide>
        <p15:guide id="3" orient="horz" pos="68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8-F-1C">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309563" y="1085850"/>
            <a:ext cx="2005012" cy="2832461"/>
          </a:xfrm>
          <a:prstGeom prst="rect">
            <a:avLst/>
          </a:prstGeom>
        </p:spPr>
        <p:txBody>
          <a:bodyPr vert="horz" lIns="91440" tIns="0" rIns="91440" bIns="0"/>
          <a:lstStyle>
            <a:lvl1pPr marL="0" indent="0">
              <a:lnSpc>
                <a:spcPct val="120000"/>
              </a:lnSpc>
              <a:spcBef>
                <a:spcPts val="0"/>
              </a:spcBef>
              <a:spcAft>
                <a:spcPts val="0"/>
              </a:spcAft>
              <a:buNone/>
              <a:defRPr sz="1800" b="0" i="0">
                <a:latin typeface="Roboto Light"/>
                <a:cs typeface="Roboto Light"/>
              </a:defRPr>
            </a:lvl1pPr>
            <a:lvl2pPr marL="457200" indent="0">
              <a:buNone/>
              <a:defRPr sz="1600" b="0" i="0">
                <a:latin typeface="Roboto Light"/>
                <a:cs typeface="Roboto Light"/>
              </a:defRPr>
            </a:lvl2pPr>
            <a:lvl3pPr marL="914400" indent="0">
              <a:buNone/>
              <a:defRPr sz="1600" b="0" i="0">
                <a:latin typeface="Roboto Light"/>
                <a:cs typeface="Roboto Light"/>
              </a:defRPr>
            </a:lvl3pPr>
            <a:lvl4pPr marL="1371600" indent="0">
              <a:buNone/>
              <a:defRPr sz="1600" b="0" i="0">
                <a:latin typeface="Roboto Light"/>
                <a:cs typeface="Roboto Light"/>
              </a:defRPr>
            </a:lvl4pPr>
            <a:lvl5pPr marL="1828800" indent="0">
              <a:buNone/>
              <a:defRPr sz="1600" b="0" i="0">
                <a:latin typeface="Roboto Light"/>
                <a:cs typeface="Roboto Light"/>
              </a:defRPr>
            </a:lvl5pPr>
          </a:lstStyle>
          <a:p>
            <a:pPr lvl="0"/>
            <a:r>
              <a:rPr lang="en-US" dirty="0" smtClean="0"/>
              <a:t>Summary of the three things you’re showing.</a:t>
            </a:r>
            <a:endParaRPr lang="en-US" dirty="0"/>
          </a:p>
        </p:txBody>
      </p:sp>
      <p:sp>
        <p:nvSpPr>
          <p:cNvPr id="14"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cxnSp>
        <p:nvCxnSpPr>
          <p:cNvPr id="13" name="Straight Connector 12"/>
          <p:cNvCxnSpPr/>
          <p:nvPr userDrawn="1"/>
        </p:nvCxnSpPr>
        <p:spPr>
          <a:xfrm flipV="1">
            <a:off x="2555375" y="0"/>
            <a:ext cx="0" cy="5143500"/>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V="1">
            <a:off x="4757742" y="0"/>
            <a:ext cx="0" cy="5143500"/>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V="1">
            <a:off x="6960439" y="0"/>
            <a:ext cx="0" cy="5143500"/>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Content Placeholder 3"/>
          <p:cNvSpPr>
            <a:spLocks noGrp="1"/>
          </p:cNvSpPr>
          <p:nvPr>
            <p:ph sz="quarter" idx="25" hasCustomPrompt="1"/>
          </p:nvPr>
        </p:nvSpPr>
        <p:spPr>
          <a:xfrm>
            <a:off x="2560844" y="0"/>
            <a:ext cx="2201336" cy="422780"/>
          </a:xfrm>
          <a:prstGeom prst="rect">
            <a:avLst/>
          </a:prstGeom>
          <a:solidFill>
            <a:schemeClr val="accent1">
              <a:lumMod val="20000"/>
              <a:lumOff val="8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Thing One</a:t>
            </a:r>
            <a:endParaRPr lang="en-US" dirty="0"/>
          </a:p>
        </p:txBody>
      </p:sp>
      <p:sp>
        <p:nvSpPr>
          <p:cNvPr id="24" name="Content Placeholder 3"/>
          <p:cNvSpPr>
            <a:spLocks noGrp="1"/>
          </p:cNvSpPr>
          <p:nvPr>
            <p:ph sz="quarter" idx="26" hasCustomPrompt="1"/>
          </p:nvPr>
        </p:nvSpPr>
        <p:spPr>
          <a:xfrm>
            <a:off x="4766474" y="0"/>
            <a:ext cx="2190024" cy="422780"/>
          </a:xfrm>
          <a:prstGeom prst="rect">
            <a:avLst/>
          </a:prstGeom>
          <a:solidFill>
            <a:schemeClr val="accent1">
              <a:lumMod val="40000"/>
              <a:lumOff val="6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Thing Two</a:t>
            </a:r>
            <a:endParaRPr lang="en-US" dirty="0"/>
          </a:p>
        </p:txBody>
      </p:sp>
      <p:sp>
        <p:nvSpPr>
          <p:cNvPr id="25" name="Content Placeholder 3"/>
          <p:cNvSpPr>
            <a:spLocks noGrp="1"/>
          </p:cNvSpPr>
          <p:nvPr>
            <p:ph sz="quarter" idx="27" hasCustomPrompt="1"/>
          </p:nvPr>
        </p:nvSpPr>
        <p:spPr>
          <a:xfrm>
            <a:off x="6960792" y="0"/>
            <a:ext cx="2183208" cy="422780"/>
          </a:xfrm>
          <a:prstGeom prst="rect">
            <a:avLst/>
          </a:prstGeom>
          <a:solidFill>
            <a:schemeClr val="accent1">
              <a:lumMod val="60000"/>
              <a:lumOff val="4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Thing Three</a:t>
            </a:r>
            <a:endParaRPr lang="en-US" dirty="0"/>
          </a:p>
        </p:txBody>
      </p:sp>
      <p:sp>
        <p:nvSpPr>
          <p:cNvPr id="26" name="Text Placeholder 2"/>
          <p:cNvSpPr>
            <a:spLocks noGrp="1"/>
          </p:cNvSpPr>
          <p:nvPr>
            <p:ph type="body" sz="quarter" idx="17"/>
          </p:nvPr>
        </p:nvSpPr>
        <p:spPr>
          <a:xfrm>
            <a:off x="2563568" y="545881"/>
            <a:ext cx="2071493" cy="3637181"/>
          </a:xfrm>
          <a:prstGeom prst="rect">
            <a:avLst/>
          </a:prstGeom>
        </p:spPr>
        <p:txBody>
          <a:bodyPr/>
          <a:lstStyle>
            <a:lvl1pPr marL="137160" indent="-137160">
              <a:spcBef>
                <a:spcPts val="300"/>
              </a:spcBef>
              <a:spcAft>
                <a:spcPts val="300"/>
              </a:spcAft>
              <a:buClr>
                <a:schemeClr val="accent1"/>
              </a:buClr>
              <a:buFont typeface="Arial" charset="0"/>
              <a:buChar char="•"/>
              <a:defRPr sz="1200" b="0" i="0">
                <a:latin typeface="Roboto Light" charset="0"/>
                <a:ea typeface="Roboto Light" charset="0"/>
                <a:cs typeface="Roboto Light" charset="0"/>
              </a:defRPr>
            </a:lvl1pPr>
            <a:lvl2pPr marL="4572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6858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9144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4pPr>
            <a:lvl5pPr marL="11430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5pPr>
          </a:lstStyle>
          <a:p>
            <a:pPr lvl="0"/>
            <a:r>
              <a:rPr lang="en-US" smtClean="0"/>
              <a:t>Click to edit Master text styles</a:t>
            </a:r>
          </a:p>
        </p:txBody>
      </p:sp>
      <p:sp>
        <p:nvSpPr>
          <p:cNvPr id="27" name="Text Placeholder 2"/>
          <p:cNvSpPr>
            <a:spLocks noGrp="1"/>
          </p:cNvSpPr>
          <p:nvPr>
            <p:ph type="body" sz="quarter" idx="28"/>
          </p:nvPr>
        </p:nvSpPr>
        <p:spPr>
          <a:xfrm>
            <a:off x="4760655" y="545881"/>
            <a:ext cx="2074218" cy="3637181"/>
          </a:xfrm>
          <a:prstGeom prst="rect">
            <a:avLst/>
          </a:prstGeom>
        </p:spPr>
        <p:txBody>
          <a:bodyPr/>
          <a:lstStyle>
            <a:lvl1pPr marL="137160" indent="-137160">
              <a:spcBef>
                <a:spcPts val="300"/>
              </a:spcBef>
              <a:spcAft>
                <a:spcPts val="300"/>
              </a:spcAft>
              <a:buClr>
                <a:schemeClr val="accent1"/>
              </a:buClr>
              <a:buFont typeface="Arial" charset="0"/>
              <a:buChar char="•"/>
              <a:defRPr sz="1200" b="0" i="0">
                <a:latin typeface="Roboto Light" charset="0"/>
                <a:ea typeface="Roboto Light" charset="0"/>
                <a:cs typeface="Roboto Light" charset="0"/>
              </a:defRPr>
            </a:lvl1pPr>
            <a:lvl2pPr marL="4572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6858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9144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4pPr>
            <a:lvl5pPr marL="11430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5pPr>
          </a:lstStyle>
          <a:p>
            <a:pPr lvl="0"/>
            <a:r>
              <a:rPr lang="en-US" smtClean="0"/>
              <a:t>Click to edit Master text styles</a:t>
            </a:r>
          </a:p>
        </p:txBody>
      </p:sp>
      <p:sp>
        <p:nvSpPr>
          <p:cNvPr id="28" name="Text Placeholder 2"/>
          <p:cNvSpPr>
            <a:spLocks noGrp="1"/>
          </p:cNvSpPr>
          <p:nvPr>
            <p:ph type="body" sz="quarter" idx="29"/>
          </p:nvPr>
        </p:nvSpPr>
        <p:spPr>
          <a:xfrm>
            <a:off x="6960087" y="545881"/>
            <a:ext cx="2074218" cy="3637181"/>
          </a:xfrm>
          <a:prstGeom prst="rect">
            <a:avLst/>
          </a:prstGeom>
        </p:spPr>
        <p:txBody>
          <a:bodyPr/>
          <a:lstStyle>
            <a:lvl1pPr marL="137160" indent="-137160">
              <a:spcBef>
                <a:spcPts val="300"/>
              </a:spcBef>
              <a:spcAft>
                <a:spcPts val="300"/>
              </a:spcAft>
              <a:buClr>
                <a:schemeClr val="accent1"/>
              </a:buClr>
              <a:buFont typeface="Arial" charset="0"/>
              <a:buChar char="•"/>
              <a:defRPr sz="1200" b="0" i="0">
                <a:latin typeface="Roboto Light" charset="0"/>
                <a:ea typeface="Roboto Light" charset="0"/>
                <a:cs typeface="Roboto Light" charset="0"/>
              </a:defRPr>
            </a:lvl1pPr>
            <a:lvl2pPr marL="4572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6858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9144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4pPr>
            <a:lvl5pPr marL="11430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5pPr>
          </a:lstStyle>
          <a:p>
            <a:pPr lvl="0"/>
            <a:r>
              <a:rPr lang="en-US" smtClean="0"/>
              <a:t>Click to edit Master text styles</a:t>
            </a:r>
          </a:p>
        </p:txBody>
      </p:sp>
      <p:sp>
        <p:nvSpPr>
          <p:cNvPr id="2" name="Slide Number Placeholder 1"/>
          <p:cNvSpPr>
            <a:spLocks noGrp="1"/>
          </p:cNvSpPr>
          <p:nvPr>
            <p:ph type="sldNum" sz="quarter" idx="31"/>
          </p:nvPr>
        </p:nvSpPr>
        <p:spPr/>
        <p:txBody>
          <a:bodyPr/>
          <a:lstStyle/>
          <a:p>
            <a:fld id="{F85B37DC-9FB5-0B4B-8B02-3D69E3035CF6}" type="slidenum">
              <a:rPr lang="en-US" altLang="en-US" smtClean="0"/>
              <a:pPr/>
              <a:t>‹#›</a:t>
            </a:fld>
            <a:endParaRPr lang="en-US" altLang="en-US" dirty="0"/>
          </a:p>
        </p:txBody>
      </p:sp>
      <p:sp>
        <p:nvSpPr>
          <p:cNvPr id="15" name="TextBox 14"/>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V8-F-1C</a:t>
            </a:r>
          </a:p>
          <a:p>
            <a:r>
              <a:rPr lang="en-US" sz="800" dirty="0" smtClean="0">
                <a:solidFill>
                  <a:schemeClr val="accent1"/>
                </a:solidFill>
                <a:latin typeface="Roboto" charset="0"/>
                <a:ea typeface="Roboto" charset="0"/>
                <a:cs typeface="Roboto" charset="0"/>
              </a:rPr>
              <a:t>Three Bullets</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8559828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684">
          <p15:clr>
            <a:srgbClr val="FBAE40"/>
          </p15:clr>
        </p15:guide>
        <p15:guide id="2" pos="1608">
          <p15:clr>
            <a:srgbClr val="FBAE40"/>
          </p15:clr>
        </p15:guide>
        <p15:guide id="3" pos="5760" userDrawn="1">
          <p15:clr>
            <a:srgbClr val="FBAE40"/>
          </p15:clr>
        </p15:guide>
        <p15:guide id="5" orient="horz" pos="5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V8-A-1B">
    <p:spTree>
      <p:nvGrpSpPr>
        <p:cNvPr id="1" name=""/>
        <p:cNvGrpSpPr/>
        <p:nvPr/>
      </p:nvGrpSpPr>
      <p:grpSpPr>
        <a:xfrm>
          <a:off x="0" y="0"/>
          <a:ext cx="0" cy="0"/>
          <a:chOff x="0" y="0"/>
          <a:chExt cx="0" cy="0"/>
        </a:xfrm>
      </p:grpSpPr>
      <p:sp>
        <p:nvSpPr>
          <p:cNvPr id="9" name="Rectangle 8"/>
          <p:cNvSpPr/>
          <p:nvPr userDrawn="1"/>
        </p:nvSpPr>
        <p:spPr>
          <a:xfrm>
            <a:off x="0" y="0"/>
            <a:ext cx="9144000" cy="5143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anchor="ctr"/>
          <a:lstStyle/>
          <a:p>
            <a:pPr algn="ctr" defTabSz="612837" eaLnBrk="1" fontAlgn="auto" hangingPunct="1">
              <a:spcBef>
                <a:spcPts val="0"/>
              </a:spcBef>
              <a:spcAft>
                <a:spcPts val="0"/>
              </a:spcAft>
              <a:defRPr/>
            </a:pPr>
            <a:endParaRPr lang="en-US"/>
          </a:p>
        </p:txBody>
      </p:sp>
      <p:pic>
        <p:nvPicPr>
          <p:cNvPr id="12" name="Picture 11"/>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93243" y="4828911"/>
            <a:ext cx="604809" cy="114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riangle 13"/>
          <p:cNvSpPr/>
          <p:nvPr userDrawn="1"/>
        </p:nvSpPr>
        <p:spPr>
          <a:xfrm rot="5400000">
            <a:off x="-7883" y="4840842"/>
            <a:ext cx="114300" cy="98534"/>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12837" fontAlgn="auto">
              <a:spcBef>
                <a:spcPts val="0"/>
              </a:spcBef>
              <a:spcAft>
                <a:spcPts val="0"/>
              </a:spcAft>
            </a:pPr>
            <a:endParaRPr lang="en-US" sz="1400" smtClean="0">
              <a:solidFill>
                <a:schemeClr val="tx1"/>
              </a:solidFill>
              <a:latin typeface="Roboto Light" charset="0"/>
              <a:ea typeface="Roboto Light" charset="0"/>
              <a:cs typeface="Roboto Light" charset="0"/>
            </a:endParaRPr>
          </a:p>
        </p:txBody>
      </p:sp>
      <p:pic>
        <p:nvPicPr>
          <p:cNvPr id="13" name="Picture 12"/>
          <p:cNvPicPr>
            <a:picLocks noChangeAspect="1"/>
          </p:cNvPicPr>
          <p:nvPr userDrawn="1"/>
        </p:nvPicPr>
        <p:blipFill rotWithShape="1">
          <a:blip r:embed="rId3" cstate="print">
            <a:alphaModFix amt="20000"/>
            <a:extLst>
              <a:ext uri="{28A0092B-C50C-407E-A947-70E740481C1C}">
                <a14:useLocalDpi xmlns:a14="http://schemas.microsoft.com/office/drawing/2010/main"/>
              </a:ext>
            </a:extLst>
          </a:blip>
          <a:srcRect/>
          <a:stretch/>
        </p:blipFill>
        <p:spPr>
          <a:xfrm>
            <a:off x="0" y="-14176"/>
            <a:ext cx="2757056" cy="2330704"/>
          </a:xfrm>
          <a:prstGeom prst="rect">
            <a:avLst/>
          </a:prstGeom>
        </p:spPr>
      </p:pic>
      <p:pic>
        <p:nvPicPr>
          <p:cNvPr id="16" name="Picture 15"/>
          <p:cNvPicPr>
            <a:picLocks noChangeAspect="1"/>
          </p:cNvPicPr>
          <p:nvPr userDrawn="1"/>
        </p:nvPicPr>
        <p:blipFill rotWithShape="1">
          <a:blip r:embed="rId4" cstate="print">
            <a:extLst>
              <a:ext uri="{28A0092B-C50C-407E-A947-70E740481C1C}">
                <a14:useLocalDpi xmlns:a14="http://schemas.microsoft.com/office/drawing/2010/main"/>
              </a:ext>
            </a:extLst>
          </a:blip>
          <a:srcRect b="49316"/>
          <a:stretch/>
        </p:blipFill>
        <p:spPr>
          <a:xfrm>
            <a:off x="5184609" y="3918634"/>
            <a:ext cx="1986623" cy="1239042"/>
          </a:xfrm>
          <a:prstGeom prst="rect">
            <a:avLst/>
          </a:prstGeom>
        </p:spPr>
      </p:pic>
      <p:pic>
        <p:nvPicPr>
          <p:cNvPr id="17" name="Picture 16"/>
          <p:cNvPicPr>
            <a:picLocks noChangeAspect="1"/>
          </p:cNvPicPr>
          <p:nvPr userDrawn="1"/>
        </p:nvPicPr>
        <p:blipFill rotWithShape="1">
          <a:blip r:embed="rId4" cstate="print">
            <a:alphaModFix amt="50000"/>
            <a:extLst>
              <a:ext uri="{28A0092B-C50C-407E-A947-70E740481C1C}">
                <a14:useLocalDpi xmlns:a14="http://schemas.microsoft.com/office/drawing/2010/main"/>
              </a:ext>
            </a:extLst>
          </a:blip>
          <a:srcRect t="49316"/>
          <a:stretch/>
        </p:blipFill>
        <p:spPr>
          <a:xfrm rot="10800000">
            <a:off x="7171232" y="3918634"/>
            <a:ext cx="1986623" cy="1239042"/>
          </a:xfrm>
          <a:prstGeom prst="rect">
            <a:avLst/>
          </a:prstGeom>
        </p:spPr>
      </p:pic>
      <p:pic>
        <p:nvPicPr>
          <p:cNvPr id="18" name="Picture 17"/>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7181392" y="2871281"/>
            <a:ext cx="990202" cy="1219478"/>
          </a:xfrm>
          <a:prstGeom prst="rect">
            <a:avLst/>
          </a:prstGeom>
        </p:spPr>
      </p:pic>
      <p:pic>
        <p:nvPicPr>
          <p:cNvPr id="19" name="Picture 18"/>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8164543" y="2699155"/>
            <a:ext cx="990202" cy="1219478"/>
          </a:xfrm>
          <a:prstGeom prst="rect">
            <a:avLst/>
          </a:prstGeom>
        </p:spPr>
      </p:pic>
      <p:pic>
        <p:nvPicPr>
          <p:cNvPr id="20" name="Picture 19"/>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8164543" y="3308895"/>
            <a:ext cx="990202" cy="1219478"/>
          </a:xfrm>
          <a:prstGeom prst="rect">
            <a:avLst/>
          </a:prstGeom>
        </p:spPr>
      </p:pic>
      <p:pic>
        <p:nvPicPr>
          <p:cNvPr id="22" name="Picture 21"/>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8164543" y="3918634"/>
            <a:ext cx="990202" cy="1219478"/>
          </a:xfrm>
          <a:prstGeom prst="rect">
            <a:avLst/>
          </a:prstGeom>
        </p:spPr>
      </p:pic>
      <p:pic>
        <p:nvPicPr>
          <p:cNvPr id="21" name="Picture 20"/>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8171593" y="2414949"/>
            <a:ext cx="399951" cy="457087"/>
          </a:xfrm>
          <a:prstGeom prst="rect">
            <a:avLst/>
          </a:prstGeom>
        </p:spPr>
      </p:pic>
      <p:sp>
        <p:nvSpPr>
          <p:cNvPr id="10" name="Title 1"/>
          <p:cNvSpPr>
            <a:spLocks noGrp="1"/>
          </p:cNvSpPr>
          <p:nvPr>
            <p:ph type="ctrTitle" hasCustomPrompt="1"/>
          </p:nvPr>
        </p:nvSpPr>
        <p:spPr>
          <a:xfrm>
            <a:off x="457200" y="1596571"/>
            <a:ext cx="8185149" cy="1706361"/>
          </a:xfrm>
          <a:prstGeom prst="rect">
            <a:avLst/>
          </a:prstGeom>
        </p:spPr>
        <p:txBody>
          <a:bodyPr anchor="ctr"/>
          <a:lstStyle>
            <a:lvl1pPr marL="0" algn="l">
              <a:lnSpc>
                <a:spcPct val="100000"/>
              </a:lnSpc>
              <a:spcBef>
                <a:spcPts val="100"/>
              </a:spcBef>
              <a:spcAft>
                <a:spcPts val="100"/>
              </a:spcAft>
              <a:defRPr sz="3600" b="0" i="0" cap="none" baseline="0">
                <a:solidFill>
                  <a:schemeClr val="bg1"/>
                </a:solidFill>
                <a:latin typeface="Roboto Thin" charset="0"/>
                <a:ea typeface="Roboto Thin" charset="0"/>
                <a:cs typeface="Roboto Thin" charset="0"/>
              </a:defRPr>
            </a:lvl1pPr>
          </a:lstStyle>
          <a:p>
            <a:r>
              <a:rPr lang="en-US" dirty="0" smtClean="0"/>
              <a:t>Short Title</a:t>
            </a:r>
            <a:endParaRPr lang="en-US" dirty="0"/>
          </a:p>
        </p:txBody>
      </p:sp>
      <p:sp>
        <p:nvSpPr>
          <p:cNvPr id="11" name="Subtitle 2"/>
          <p:cNvSpPr>
            <a:spLocks noGrp="1"/>
          </p:cNvSpPr>
          <p:nvPr>
            <p:ph type="subTitle" idx="1" hasCustomPrompt="1"/>
          </p:nvPr>
        </p:nvSpPr>
        <p:spPr>
          <a:xfrm>
            <a:off x="457200" y="3302934"/>
            <a:ext cx="8185149" cy="497417"/>
          </a:xfrm>
          <a:prstGeom prst="rect">
            <a:avLst/>
          </a:prstGeom>
        </p:spPr>
        <p:txBody>
          <a:bodyPr/>
          <a:lstStyle>
            <a:lvl1pPr marL="0" indent="0" algn="l">
              <a:buFontTx/>
              <a:buNone/>
              <a:defRPr sz="1800" b="0" i="0" baseline="0">
                <a:solidFill>
                  <a:schemeClr val="bg1"/>
                </a:solidFill>
                <a:latin typeface="Roboto Light" charset="0"/>
                <a:ea typeface="Roboto Light" charset="0"/>
                <a:cs typeface="Roboto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Long Title That Says it All</a:t>
            </a:r>
            <a:endParaRPr lang="en-US" dirty="0"/>
          </a:p>
        </p:txBody>
      </p:sp>
      <p:sp>
        <p:nvSpPr>
          <p:cNvPr id="3" name="Text Placeholder 2"/>
          <p:cNvSpPr>
            <a:spLocks noGrp="1"/>
          </p:cNvSpPr>
          <p:nvPr>
            <p:ph type="body" sz="quarter" idx="18" hasCustomPrompt="1"/>
          </p:nvPr>
        </p:nvSpPr>
        <p:spPr>
          <a:xfrm>
            <a:off x="336556" y="253423"/>
            <a:ext cx="8305793" cy="242234"/>
          </a:xfrm>
          <a:prstGeom prst="rect">
            <a:avLst/>
          </a:prstGeom>
        </p:spPr>
        <p:txBody>
          <a:bodyPr vert="horz"/>
          <a:lstStyle>
            <a:lvl1pPr marL="0" indent="0" algn="l">
              <a:buFontTx/>
              <a:buNone/>
              <a:defRPr sz="900" b="0" i="0" cap="all" baseline="0">
                <a:solidFill>
                  <a:schemeClr val="bg1"/>
                </a:solidFill>
                <a:latin typeface="Roboto Light" charset="0"/>
                <a:ea typeface="Roboto Light" charset="0"/>
                <a:cs typeface="Roboto Light" charset="0"/>
              </a:defRPr>
            </a:lvl1pPr>
          </a:lstStyle>
          <a:p>
            <a:pPr lvl="0"/>
            <a:r>
              <a:rPr lang="en-US" dirty="0" smtClean="0"/>
              <a:t>Date | private &amp; Confidential</a:t>
            </a:r>
            <a:endParaRPr lang="en-US" dirty="0"/>
          </a:p>
        </p:txBody>
      </p:sp>
      <p:pic>
        <p:nvPicPr>
          <p:cNvPr id="15" name="Picture 14"/>
          <p:cNvPicPr>
            <a:picLocks noChangeAspect="1"/>
          </p:cNvPicPr>
          <p:nvPr userDrawn="1"/>
        </p:nvPicPr>
        <p:blipFill rotWithShape="1">
          <a:blip r:embed="rId10" cstate="print">
            <a:alphaModFix amt="20000"/>
            <a:extLst>
              <a:ext uri="{28A0092B-C50C-407E-A947-70E740481C1C}">
                <a14:useLocalDpi xmlns:a14="http://schemas.microsoft.com/office/drawing/2010/main"/>
              </a:ext>
            </a:extLst>
          </a:blip>
          <a:srcRect l="-1"/>
          <a:stretch/>
        </p:blipFill>
        <p:spPr>
          <a:xfrm>
            <a:off x="5159434" y="1449187"/>
            <a:ext cx="3984566" cy="3688926"/>
          </a:xfrm>
          <a:prstGeom prst="rect">
            <a:avLst/>
          </a:prstGeom>
        </p:spPr>
      </p:pic>
      <p:sp>
        <p:nvSpPr>
          <p:cNvPr id="24" name="TextBox 23"/>
          <p:cNvSpPr txBox="1"/>
          <p:nvPr userDrawn="1"/>
        </p:nvSpPr>
        <p:spPr>
          <a:xfrm>
            <a:off x="9239915" y="-1"/>
            <a:ext cx="1126134"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V8-A-1B </a:t>
            </a:r>
          </a:p>
          <a:p>
            <a:r>
              <a:rPr lang="en-US" sz="800" dirty="0" smtClean="0">
                <a:solidFill>
                  <a:schemeClr val="accent1"/>
                </a:solidFill>
                <a:latin typeface="Roboto" charset="0"/>
                <a:ea typeface="Roboto" charset="0"/>
                <a:cs typeface="Roboto" charset="0"/>
              </a:rPr>
              <a:t>Title Card</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6631379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5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50"/>
                                        <p:tgtEl>
                                          <p:spTgt spid="15"/>
                                        </p:tgtEl>
                                      </p:cBhvr>
                                    </p:animEffect>
                                  </p:childTnLst>
                                </p:cTn>
                              </p:par>
                            </p:childTnLst>
                          </p:cTn>
                        </p:par>
                        <p:par>
                          <p:cTn id="11" fill="hold">
                            <p:stCondLst>
                              <p:cond delay="150"/>
                            </p:stCondLst>
                            <p:childTnLst>
                              <p:par>
                                <p:cTn id="12" presetID="10" presetClass="entr" presetSubtype="0"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50"/>
                                        <p:tgtEl>
                                          <p:spTgt spid="18"/>
                                        </p:tgtEl>
                                      </p:cBhvr>
                                    </p:animEffect>
                                  </p:childTnLst>
                                </p:cTn>
                              </p:par>
                            </p:childTnLst>
                          </p:cTn>
                        </p:par>
                        <p:par>
                          <p:cTn id="15" fill="hold">
                            <p:stCondLst>
                              <p:cond delay="300"/>
                            </p:stCondLst>
                            <p:childTnLst>
                              <p:par>
                                <p:cTn id="16" presetID="10" presetClass="entr" presetSubtype="0"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15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par>
                          <p:cTn id="22" fill="hold">
                            <p:stCondLst>
                              <p:cond delay="800"/>
                            </p:stCondLst>
                            <p:childTnLst>
                              <p:par>
                                <p:cTn id="23" presetID="10" presetClass="entr" presetSubtype="0"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150"/>
                                        <p:tgtEl>
                                          <p:spTgt spid="19"/>
                                        </p:tgtEl>
                                      </p:cBhvr>
                                    </p:animEffect>
                                  </p:childTnLst>
                                </p:cTn>
                              </p:par>
                            </p:childTnLst>
                          </p:cTn>
                        </p:par>
                        <p:par>
                          <p:cTn id="26" fill="hold">
                            <p:stCondLst>
                              <p:cond delay="95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50"/>
                                        <p:tgtEl>
                                          <p:spTgt spid="13"/>
                                        </p:tgtEl>
                                      </p:cBhvr>
                                    </p:animEffect>
                                  </p:childTnLst>
                                </p:cTn>
                              </p:par>
                              <p:par>
                                <p:cTn id="30" presetID="10" presetClass="entr" presetSubtype="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150"/>
                                        <p:tgtEl>
                                          <p:spTgt spid="22"/>
                                        </p:tgtEl>
                                      </p:cBhvr>
                                    </p:animEffect>
                                  </p:childTnLst>
                                </p:cTn>
                              </p:par>
                            </p:childTnLst>
                          </p:cTn>
                        </p:par>
                        <p:par>
                          <p:cTn id="33" fill="hold">
                            <p:stCondLst>
                              <p:cond delay="1100"/>
                            </p:stCondLst>
                            <p:childTnLst>
                              <p:par>
                                <p:cTn id="34" presetID="10" presetClass="entr" presetSubtype="0" fill="hold"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150"/>
                                        <p:tgtEl>
                                          <p:spTgt spid="21"/>
                                        </p:tgtEl>
                                      </p:cBhvr>
                                    </p:animEffect>
                                  </p:childTnLst>
                                </p:cTn>
                              </p:par>
                            </p:childTnLst>
                          </p:cTn>
                        </p:par>
                        <p:par>
                          <p:cTn id="37" fill="hold">
                            <p:stCondLst>
                              <p:cond delay="1250"/>
                            </p:stCondLst>
                            <p:childTnLst>
                              <p:par>
                                <p:cTn id="38" presetID="10" presetClass="entr" presetSubtype="0"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xEl>
                                              <p:pRg st="0" end="0"/>
                                            </p:txEl>
                                          </p:spTgt>
                                        </p:tgtEl>
                                        <p:attrNameLst>
                                          <p:attrName>style.visibility</p:attrName>
                                        </p:attrNameLst>
                                      </p:cBhvr>
                                      <p:to>
                                        <p:strVal val="visible"/>
                                      </p:to>
                                    </p:set>
                                    <p:animEffect transition="in" filter="fade">
                                      <p:cBhvr>
                                        <p:cTn id="43" dur="500"/>
                                        <p:tgtEl>
                                          <p:spTgt spid="11">
                                            <p:txEl>
                                              <p:pRg st="0" end="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0" end="0"/>
                                            </p:txEl>
                                          </p:spTgt>
                                        </p:tgtEl>
                                        <p:attrNameLst>
                                          <p:attrName>style.visibility</p:attrName>
                                        </p:attrNameLst>
                                      </p:cBhvr>
                                      <p:to>
                                        <p:strVal val="visible"/>
                                      </p:to>
                                    </p:set>
                                    <p:animEffect transition="in" filter="fade">
                                      <p:cBhvr>
                                        <p:cTn id="4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8-F-1D">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309563" y="1085850"/>
            <a:ext cx="2005012" cy="2832461"/>
          </a:xfrm>
          <a:prstGeom prst="rect">
            <a:avLst/>
          </a:prstGeom>
        </p:spPr>
        <p:txBody>
          <a:bodyPr vert="horz" lIns="91440" tIns="0" rIns="91440" bIns="0"/>
          <a:lstStyle>
            <a:lvl1pPr marL="0" indent="0">
              <a:lnSpc>
                <a:spcPct val="120000"/>
              </a:lnSpc>
              <a:spcBef>
                <a:spcPts val="0"/>
              </a:spcBef>
              <a:spcAft>
                <a:spcPts val="0"/>
              </a:spcAft>
              <a:buNone/>
              <a:defRPr sz="1800" b="0" i="0" baseline="0">
                <a:latin typeface="Roboto Light"/>
                <a:cs typeface="Roboto Light"/>
              </a:defRPr>
            </a:lvl1pPr>
            <a:lvl2pPr marL="457200" indent="0">
              <a:buNone/>
              <a:defRPr sz="1600" b="0" i="0">
                <a:latin typeface="Roboto Light"/>
                <a:cs typeface="Roboto Light"/>
              </a:defRPr>
            </a:lvl2pPr>
            <a:lvl3pPr marL="914400" indent="0">
              <a:buNone/>
              <a:defRPr sz="1600" b="0" i="0">
                <a:latin typeface="Roboto Light"/>
                <a:cs typeface="Roboto Light"/>
              </a:defRPr>
            </a:lvl3pPr>
            <a:lvl4pPr marL="1371600" indent="0">
              <a:buNone/>
              <a:defRPr sz="1600" b="0" i="0">
                <a:latin typeface="Roboto Light"/>
                <a:cs typeface="Roboto Light"/>
              </a:defRPr>
            </a:lvl4pPr>
            <a:lvl5pPr marL="1828800" indent="0">
              <a:buNone/>
              <a:defRPr sz="1600" b="0" i="0">
                <a:latin typeface="Roboto Light"/>
                <a:cs typeface="Roboto Light"/>
              </a:defRPr>
            </a:lvl5pPr>
          </a:lstStyle>
          <a:p>
            <a:pPr lvl="0"/>
            <a:r>
              <a:rPr lang="en-US" dirty="0" smtClean="0"/>
              <a:t>Summary of the two things you’re showing on this slide.</a:t>
            </a:r>
            <a:endParaRPr lang="en-US" dirty="0"/>
          </a:p>
        </p:txBody>
      </p:sp>
      <p:sp>
        <p:nvSpPr>
          <p:cNvPr id="6" name="Picture Placeholder 3"/>
          <p:cNvSpPr>
            <a:spLocks noGrp="1"/>
          </p:cNvSpPr>
          <p:nvPr>
            <p:ph type="pic" sz="quarter" idx="14"/>
          </p:nvPr>
        </p:nvSpPr>
        <p:spPr>
          <a:xfrm>
            <a:off x="2559483" y="422780"/>
            <a:ext cx="3301663" cy="1699880"/>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smtClean="0"/>
              <a:t>Drag picture to placeholder or click icon to add</a:t>
            </a:r>
            <a:endParaRPr lang="en-US" noProof="0" dirty="0"/>
          </a:p>
        </p:txBody>
      </p:sp>
      <p:sp>
        <p:nvSpPr>
          <p:cNvPr id="14"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cxnSp>
        <p:nvCxnSpPr>
          <p:cNvPr id="13" name="Straight Connector 12"/>
          <p:cNvCxnSpPr/>
          <p:nvPr userDrawn="1"/>
        </p:nvCxnSpPr>
        <p:spPr>
          <a:xfrm flipV="1">
            <a:off x="2555375" y="0"/>
            <a:ext cx="0" cy="5143500"/>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5" name="Picture Placeholder 3"/>
          <p:cNvSpPr>
            <a:spLocks noGrp="1"/>
          </p:cNvSpPr>
          <p:nvPr>
            <p:ph type="pic" sz="quarter" idx="20"/>
          </p:nvPr>
        </p:nvSpPr>
        <p:spPr>
          <a:xfrm>
            <a:off x="5862672" y="422780"/>
            <a:ext cx="3272619" cy="1699880"/>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smtClean="0"/>
              <a:t>Drag picture to placeholder or click icon to add</a:t>
            </a:r>
            <a:endParaRPr lang="en-US" noProof="0"/>
          </a:p>
        </p:txBody>
      </p:sp>
      <p:cxnSp>
        <p:nvCxnSpPr>
          <p:cNvPr id="12" name="Straight Connector 11"/>
          <p:cNvCxnSpPr/>
          <p:nvPr userDrawn="1"/>
        </p:nvCxnSpPr>
        <p:spPr>
          <a:xfrm flipV="1">
            <a:off x="5853961" y="0"/>
            <a:ext cx="0" cy="5143500"/>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Content Placeholder 3"/>
          <p:cNvSpPr>
            <a:spLocks noGrp="1"/>
          </p:cNvSpPr>
          <p:nvPr>
            <p:ph sz="quarter" idx="25" hasCustomPrompt="1"/>
          </p:nvPr>
        </p:nvSpPr>
        <p:spPr>
          <a:xfrm>
            <a:off x="2559483" y="0"/>
            <a:ext cx="3301663" cy="422780"/>
          </a:xfrm>
          <a:prstGeom prst="rect">
            <a:avLst/>
          </a:prstGeom>
          <a:solidFill>
            <a:schemeClr val="accent1">
              <a:lumMod val="20000"/>
              <a:lumOff val="8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Thing One</a:t>
            </a:r>
            <a:endParaRPr lang="en-US" dirty="0"/>
          </a:p>
        </p:txBody>
      </p:sp>
      <p:sp>
        <p:nvSpPr>
          <p:cNvPr id="24" name="Content Placeholder 3"/>
          <p:cNvSpPr>
            <a:spLocks noGrp="1"/>
          </p:cNvSpPr>
          <p:nvPr>
            <p:ph sz="quarter" idx="26" hasCustomPrompt="1"/>
          </p:nvPr>
        </p:nvSpPr>
        <p:spPr>
          <a:xfrm>
            <a:off x="5862671" y="0"/>
            <a:ext cx="3288513" cy="422780"/>
          </a:xfrm>
          <a:prstGeom prst="rect">
            <a:avLst/>
          </a:prstGeom>
          <a:solidFill>
            <a:schemeClr val="accent1">
              <a:lumMod val="40000"/>
              <a:lumOff val="6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Thing Two</a:t>
            </a:r>
            <a:endParaRPr lang="en-US" dirty="0"/>
          </a:p>
        </p:txBody>
      </p:sp>
      <p:sp>
        <p:nvSpPr>
          <p:cNvPr id="26" name="Text Placeholder 2"/>
          <p:cNvSpPr>
            <a:spLocks noGrp="1"/>
          </p:cNvSpPr>
          <p:nvPr>
            <p:ph type="body" sz="quarter" idx="17"/>
          </p:nvPr>
        </p:nvSpPr>
        <p:spPr>
          <a:xfrm>
            <a:off x="2559483" y="2222937"/>
            <a:ext cx="3163399" cy="2817375"/>
          </a:xfrm>
          <a:prstGeom prst="rect">
            <a:avLst/>
          </a:prstGeom>
        </p:spPr>
        <p:txBody>
          <a:bodyPr/>
          <a:lstStyle>
            <a:lvl1pPr marL="182880" indent="-18288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1pPr>
            <a:lvl2pPr marL="4572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6858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9144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4pPr>
            <a:lvl5pPr marL="11430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5pPr>
          </a:lstStyle>
          <a:p>
            <a:pPr lvl="0"/>
            <a:r>
              <a:rPr lang="en-US" smtClean="0"/>
              <a:t>Click to edit Master text styles</a:t>
            </a:r>
          </a:p>
        </p:txBody>
      </p:sp>
      <p:sp>
        <p:nvSpPr>
          <p:cNvPr id="27" name="Text Placeholder 2"/>
          <p:cNvSpPr>
            <a:spLocks noGrp="1"/>
          </p:cNvSpPr>
          <p:nvPr>
            <p:ph type="body" sz="quarter" idx="28"/>
          </p:nvPr>
        </p:nvSpPr>
        <p:spPr>
          <a:xfrm>
            <a:off x="5861147" y="2222937"/>
            <a:ext cx="3151774" cy="2817375"/>
          </a:xfrm>
          <a:prstGeom prst="rect">
            <a:avLst/>
          </a:prstGeom>
        </p:spPr>
        <p:txBody>
          <a:bodyPr/>
          <a:lstStyle>
            <a:lvl1pPr marL="182880" indent="-18288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1pPr>
            <a:lvl2pPr marL="4572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6858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9144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4pPr>
            <a:lvl5pPr marL="11430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5pPr>
          </a:lstStyle>
          <a:p>
            <a:pPr lvl="0"/>
            <a:r>
              <a:rPr lang="en-US" smtClean="0"/>
              <a:t>Click to edit Master text styles</a:t>
            </a:r>
          </a:p>
        </p:txBody>
      </p:sp>
      <p:sp>
        <p:nvSpPr>
          <p:cNvPr id="2" name="Slide Number Placeholder 1"/>
          <p:cNvSpPr>
            <a:spLocks noGrp="1"/>
          </p:cNvSpPr>
          <p:nvPr>
            <p:ph type="sldNum" sz="quarter" idx="30"/>
          </p:nvPr>
        </p:nvSpPr>
        <p:spPr/>
        <p:txBody>
          <a:bodyPr/>
          <a:lstStyle/>
          <a:p>
            <a:fld id="{F85B37DC-9FB5-0B4B-8B02-3D69E3035CF6}" type="slidenum">
              <a:rPr lang="en-US" altLang="en-US" smtClean="0"/>
              <a:pPr/>
              <a:t>‹#›</a:t>
            </a:fld>
            <a:endParaRPr lang="en-US" altLang="en-US" dirty="0"/>
          </a:p>
        </p:txBody>
      </p:sp>
      <p:sp>
        <p:nvSpPr>
          <p:cNvPr id="17" name="TextBox 16"/>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V8-F-1D</a:t>
            </a:r>
          </a:p>
          <a:p>
            <a:r>
              <a:rPr lang="en-US" sz="800" dirty="0" smtClean="0">
                <a:solidFill>
                  <a:schemeClr val="accent1"/>
                </a:solidFill>
                <a:latin typeface="Roboto" charset="0"/>
                <a:ea typeface="Roboto" charset="0"/>
                <a:cs typeface="Roboto" charset="0"/>
              </a:rPr>
              <a:t>Two Images + Bullets</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1064532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540" userDrawn="1">
          <p15:clr>
            <a:srgbClr val="FBAE40"/>
          </p15:clr>
        </p15:guide>
        <p15:guide id="2" pos="1608" userDrawn="1">
          <p15:clr>
            <a:srgbClr val="FBAE40"/>
          </p15:clr>
        </p15:guide>
        <p15:guide id="3" orient="horz" pos="684"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8-F-1E">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309563" y="1085850"/>
            <a:ext cx="2005012" cy="2832461"/>
          </a:xfrm>
          <a:prstGeom prst="rect">
            <a:avLst/>
          </a:prstGeom>
        </p:spPr>
        <p:txBody>
          <a:bodyPr vert="horz" lIns="91440" tIns="0" rIns="91440" bIns="0"/>
          <a:lstStyle>
            <a:lvl1pPr marL="0" indent="0">
              <a:lnSpc>
                <a:spcPct val="120000"/>
              </a:lnSpc>
              <a:spcBef>
                <a:spcPts val="0"/>
              </a:spcBef>
              <a:spcAft>
                <a:spcPts val="0"/>
              </a:spcAft>
              <a:buNone/>
              <a:defRPr sz="1800" b="0" i="0">
                <a:latin typeface="Roboto Light"/>
                <a:cs typeface="Roboto Light"/>
              </a:defRPr>
            </a:lvl1pPr>
            <a:lvl2pPr marL="457200" indent="0">
              <a:buNone/>
              <a:defRPr sz="1600" b="0" i="0">
                <a:latin typeface="Roboto Light"/>
                <a:cs typeface="Roboto Light"/>
              </a:defRPr>
            </a:lvl2pPr>
            <a:lvl3pPr marL="914400" indent="0">
              <a:buNone/>
              <a:defRPr sz="1600" b="0" i="0">
                <a:latin typeface="Roboto Light"/>
                <a:cs typeface="Roboto Light"/>
              </a:defRPr>
            </a:lvl3pPr>
            <a:lvl4pPr marL="1371600" indent="0">
              <a:buNone/>
              <a:defRPr sz="1600" b="0" i="0">
                <a:latin typeface="Roboto Light"/>
                <a:cs typeface="Roboto Light"/>
              </a:defRPr>
            </a:lvl4pPr>
            <a:lvl5pPr marL="1828800" indent="0">
              <a:buNone/>
              <a:defRPr sz="1600" b="0" i="0">
                <a:latin typeface="Roboto Light"/>
                <a:cs typeface="Roboto Light"/>
              </a:defRPr>
            </a:lvl5pPr>
          </a:lstStyle>
          <a:p>
            <a:pPr lvl="0"/>
            <a:r>
              <a:rPr lang="en-US" dirty="0" smtClean="0"/>
              <a:t>Summary of the four things you’re showing.</a:t>
            </a:r>
            <a:endParaRPr lang="en-US" dirty="0"/>
          </a:p>
        </p:txBody>
      </p:sp>
      <p:sp>
        <p:nvSpPr>
          <p:cNvPr id="6" name="Picture Placeholder 3"/>
          <p:cNvSpPr>
            <a:spLocks noGrp="1"/>
          </p:cNvSpPr>
          <p:nvPr>
            <p:ph type="pic" sz="quarter" idx="14"/>
          </p:nvPr>
        </p:nvSpPr>
        <p:spPr>
          <a:xfrm>
            <a:off x="2551175" y="422779"/>
            <a:ext cx="3309972" cy="2143510"/>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smtClean="0"/>
              <a:t>Drag picture to placeholder or click icon to add</a:t>
            </a:r>
            <a:endParaRPr lang="en-US" noProof="0"/>
          </a:p>
        </p:txBody>
      </p:sp>
      <p:sp>
        <p:nvSpPr>
          <p:cNvPr id="14"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cxnSp>
        <p:nvCxnSpPr>
          <p:cNvPr id="13" name="Straight Connector 12"/>
          <p:cNvCxnSpPr/>
          <p:nvPr userDrawn="1"/>
        </p:nvCxnSpPr>
        <p:spPr>
          <a:xfrm flipV="1">
            <a:off x="2563921" y="0"/>
            <a:ext cx="0" cy="5143500"/>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5" name="Picture Placeholder 3"/>
          <p:cNvSpPr>
            <a:spLocks noGrp="1"/>
          </p:cNvSpPr>
          <p:nvPr>
            <p:ph type="pic" sz="quarter" idx="20"/>
          </p:nvPr>
        </p:nvSpPr>
        <p:spPr>
          <a:xfrm>
            <a:off x="5862672" y="422779"/>
            <a:ext cx="3272619" cy="2149497"/>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smtClean="0"/>
              <a:t>Drag picture to placeholder or click icon to add</a:t>
            </a:r>
            <a:endParaRPr lang="en-US" noProof="0"/>
          </a:p>
        </p:txBody>
      </p:sp>
      <p:sp>
        <p:nvSpPr>
          <p:cNvPr id="23" name="Content Placeholder 3"/>
          <p:cNvSpPr>
            <a:spLocks noGrp="1"/>
          </p:cNvSpPr>
          <p:nvPr>
            <p:ph sz="quarter" idx="25" hasCustomPrompt="1"/>
          </p:nvPr>
        </p:nvSpPr>
        <p:spPr>
          <a:xfrm>
            <a:off x="2552700" y="0"/>
            <a:ext cx="3308447" cy="422780"/>
          </a:xfrm>
          <a:prstGeom prst="rect">
            <a:avLst/>
          </a:prstGeom>
          <a:solidFill>
            <a:schemeClr val="accent1">
              <a:lumMod val="20000"/>
              <a:lumOff val="8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Thing One</a:t>
            </a:r>
            <a:endParaRPr lang="en-US" dirty="0"/>
          </a:p>
        </p:txBody>
      </p:sp>
      <p:sp>
        <p:nvSpPr>
          <p:cNvPr id="24" name="Content Placeholder 3"/>
          <p:cNvSpPr>
            <a:spLocks noGrp="1"/>
          </p:cNvSpPr>
          <p:nvPr>
            <p:ph sz="quarter" idx="26" hasCustomPrompt="1"/>
          </p:nvPr>
        </p:nvSpPr>
        <p:spPr>
          <a:xfrm>
            <a:off x="5862672" y="0"/>
            <a:ext cx="3272620" cy="422780"/>
          </a:xfrm>
          <a:prstGeom prst="rect">
            <a:avLst/>
          </a:prstGeom>
          <a:solidFill>
            <a:schemeClr val="accent1">
              <a:lumMod val="40000"/>
              <a:lumOff val="6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Thing Two</a:t>
            </a:r>
            <a:endParaRPr lang="en-US" dirty="0"/>
          </a:p>
        </p:txBody>
      </p:sp>
      <p:sp>
        <p:nvSpPr>
          <p:cNvPr id="16" name="Picture Placeholder 3"/>
          <p:cNvSpPr>
            <a:spLocks noGrp="1"/>
          </p:cNvSpPr>
          <p:nvPr>
            <p:ph type="pic" sz="quarter" idx="27"/>
          </p:nvPr>
        </p:nvSpPr>
        <p:spPr>
          <a:xfrm>
            <a:off x="2549650" y="3004922"/>
            <a:ext cx="3311496" cy="2138577"/>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smtClean="0"/>
              <a:t>Drag picture to placeholder or click icon to add</a:t>
            </a:r>
            <a:endParaRPr lang="en-US" noProof="0"/>
          </a:p>
        </p:txBody>
      </p:sp>
      <p:sp>
        <p:nvSpPr>
          <p:cNvPr id="17" name="Picture Placeholder 3"/>
          <p:cNvSpPr>
            <a:spLocks noGrp="1"/>
          </p:cNvSpPr>
          <p:nvPr>
            <p:ph type="pic" sz="quarter" idx="28"/>
          </p:nvPr>
        </p:nvSpPr>
        <p:spPr>
          <a:xfrm>
            <a:off x="5862672" y="3004922"/>
            <a:ext cx="3272619" cy="2138577"/>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smtClean="0"/>
              <a:t>Drag picture to placeholder or click icon to add</a:t>
            </a:r>
            <a:endParaRPr lang="en-US" noProof="0"/>
          </a:p>
        </p:txBody>
      </p:sp>
      <p:sp>
        <p:nvSpPr>
          <p:cNvPr id="18" name="Content Placeholder 3"/>
          <p:cNvSpPr>
            <a:spLocks noGrp="1"/>
          </p:cNvSpPr>
          <p:nvPr>
            <p:ph sz="quarter" idx="29" hasCustomPrompt="1"/>
          </p:nvPr>
        </p:nvSpPr>
        <p:spPr>
          <a:xfrm>
            <a:off x="2551175" y="2577211"/>
            <a:ext cx="3309971" cy="422780"/>
          </a:xfrm>
          <a:prstGeom prst="rect">
            <a:avLst/>
          </a:prstGeom>
          <a:solidFill>
            <a:schemeClr val="accent1">
              <a:lumMod val="60000"/>
              <a:lumOff val="4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Thing Three</a:t>
            </a:r>
            <a:endParaRPr lang="en-US" dirty="0"/>
          </a:p>
        </p:txBody>
      </p:sp>
      <p:sp>
        <p:nvSpPr>
          <p:cNvPr id="19" name="Content Placeholder 3"/>
          <p:cNvSpPr>
            <a:spLocks noGrp="1"/>
          </p:cNvSpPr>
          <p:nvPr>
            <p:ph sz="quarter" idx="30" hasCustomPrompt="1"/>
          </p:nvPr>
        </p:nvSpPr>
        <p:spPr>
          <a:xfrm>
            <a:off x="5862671" y="2577211"/>
            <a:ext cx="3281329" cy="422780"/>
          </a:xfrm>
          <a:prstGeom prst="rect">
            <a:avLst/>
          </a:prstGeom>
          <a:solidFill>
            <a:schemeClr val="accent1"/>
          </a:solidFill>
          <a:ln>
            <a:noFill/>
          </a:ln>
        </p:spPr>
        <p:txBody>
          <a:bodyPr anchor="ctr"/>
          <a:lstStyle>
            <a:lvl1pPr marL="0" indent="0">
              <a:buNone/>
              <a:defRPr sz="1200" b="0" i="0">
                <a:solidFill>
                  <a:schemeClr val="bg1"/>
                </a:solidFill>
                <a:latin typeface="Roboto Light" charset="0"/>
                <a:ea typeface="Roboto Light" charset="0"/>
                <a:cs typeface="Roboto Light" charset="0"/>
              </a:defRPr>
            </a:lvl1pPr>
          </a:lstStyle>
          <a:p>
            <a:pPr lvl="0"/>
            <a:r>
              <a:rPr lang="en-US" dirty="0" smtClean="0"/>
              <a:t>Thing Four</a:t>
            </a:r>
            <a:endParaRPr lang="en-US" dirty="0"/>
          </a:p>
        </p:txBody>
      </p:sp>
      <p:cxnSp>
        <p:nvCxnSpPr>
          <p:cNvPr id="12" name="Straight Connector 11"/>
          <p:cNvCxnSpPr/>
          <p:nvPr userDrawn="1"/>
        </p:nvCxnSpPr>
        <p:spPr>
          <a:xfrm flipV="1">
            <a:off x="5853961" y="0"/>
            <a:ext cx="0" cy="5143500"/>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32"/>
          </p:nvPr>
        </p:nvSpPr>
        <p:spPr/>
        <p:txBody>
          <a:bodyPr/>
          <a:lstStyle/>
          <a:p>
            <a:fld id="{F85B37DC-9FB5-0B4B-8B02-3D69E3035CF6}" type="slidenum">
              <a:rPr lang="en-US" altLang="en-US" smtClean="0"/>
              <a:pPr/>
              <a:t>‹#›</a:t>
            </a:fld>
            <a:endParaRPr lang="en-US" altLang="en-US" dirty="0"/>
          </a:p>
        </p:txBody>
      </p:sp>
      <p:sp>
        <p:nvSpPr>
          <p:cNvPr id="21" name="TextBox 20"/>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V8-F-1E</a:t>
            </a:r>
          </a:p>
          <a:p>
            <a:r>
              <a:rPr lang="en-US" sz="800" dirty="0" smtClean="0">
                <a:solidFill>
                  <a:schemeClr val="accent1"/>
                </a:solidFill>
                <a:latin typeface="Roboto" charset="0"/>
                <a:ea typeface="Roboto" charset="0"/>
                <a:cs typeface="Roboto" charset="0"/>
              </a:rPr>
              <a:t>Four Images</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674227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540" userDrawn="1">
          <p15:clr>
            <a:srgbClr val="FBAE40"/>
          </p15:clr>
        </p15:guide>
        <p15:guide id="2" pos="1608" userDrawn="1">
          <p15:clr>
            <a:srgbClr val="FBAE40"/>
          </p15:clr>
        </p15:guide>
        <p15:guide id="3" orient="horz" pos="68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8-F-1F">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309563" y="1085850"/>
            <a:ext cx="2005012" cy="2832461"/>
          </a:xfrm>
          <a:prstGeom prst="rect">
            <a:avLst/>
          </a:prstGeom>
        </p:spPr>
        <p:txBody>
          <a:bodyPr vert="horz" lIns="91440" tIns="0" rIns="91440" bIns="0"/>
          <a:lstStyle>
            <a:lvl1pPr marL="0" indent="0">
              <a:lnSpc>
                <a:spcPct val="120000"/>
              </a:lnSpc>
              <a:spcBef>
                <a:spcPts val="0"/>
              </a:spcBef>
              <a:spcAft>
                <a:spcPts val="0"/>
              </a:spcAft>
              <a:buNone/>
              <a:defRPr sz="1800" b="0" i="0">
                <a:latin typeface="Roboto Light"/>
                <a:cs typeface="Roboto Light"/>
              </a:defRPr>
            </a:lvl1pPr>
            <a:lvl2pPr marL="457200" indent="0">
              <a:buNone/>
              <a:defRPr sz="1600" b="0" i="0">
                <a:latin typeface="Roboto Light"/>
                <a:cs typeface="Roboto Light"/>
              </a:defRPr>
            </a:lvl2pPr>
            <a:lvl3pPr marL="914400" indent="0">
              <a:buNone/>
              <a:defRPr sz="1600" b="0" i="0">
                <a:latin typeface="Roboto Light"/>
                <a:cs typeface="Roboto Light"/>
              </a:defRPr>
            </a:lvl3pPr>
            <a:lvl4pPr marL="1371600" indent="0">
              <a:buNone/>
              <a:defRPr sz="1600" b="0" i="0">
                <a:latin typeface="Roboto Light"/>
                <a:cs typeface="Roboto Light"/>
              </a:defRPr>
            </a:lvl4pPr>
            <a:lvl5pPr marL="1828800" indent="0">
              <a:buNone/>
              <a:defRPr sz="1600" b="0" i="0">
                <a:latin typeface="Roboto Light"/>
                <a:cs typeface="Roboto Light"/>
              </a:defRPr>
            </a:lvl5pPr>
          </a:lstStyle>
          <a:p>
            <a:pPr lvl="0"/>
            <a:r>
              <a:rPr lang="en-US" dirty="0" smtClean="0"/>
              <a:t>Summary of the two images.</a:t>
            </a:r>
            <a:endParaRPr lang="en-US" dirty="0"/>
          </a:p>
        </p:txBody>
      </p:sp>
      <p:sp>
        <p:nvSpPr>
          <p:cNvPr id="6" name="Picture Placeholder 3"/>
          <p:cNvSpPr>
            <a:spLocks noGrp="1"/>
          </p:cNvSpPr>
          <p:nvPr>
            <p:ph type="pic" sz="quarter" idx="14" hasCustomPrompt="1"/>
          </p:nvPr>
        </p:nvSpPr>
        <p:spPr>
          <a:xfrm>
            <a:off x="2552700" y="0"/>
            <a:ext cx="3301262" cy="5143500"/>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dirty="0" smtClean="0"/>
              <a:t>Picture 1</a:t>
            </a:r>
            <a:endParaRPr lang="en-US" noProof="0" dirty="0"/>
          </a:p>
        </p:txBody>
      </p:sp>
      <p:sp>
        <p:nvSpPr>
          <p:cNvPr id="10" name="Picture Placeholder 3"/>
          <p:cNvSpPr>
            <a:spLocks noGrp="1"/>
          </p:cNvSpPr>
          <p:nvPr>
            <p:ph type="pic" sz="quarter" idx="18" hasCustomPrompt="1"/>
          </p:nvPr>
        </p:nvSpPr>
        <p:spPr>
          <a:xfrm>
            <a:off x="5853961" y="0"/>
            <a:ext cx="3290039" cy="5143500"/>
          </a:xfrm>
          <a:prstGeom prst="rect">
            <a:avLst/>
          </a:prstGeom>
          <a:solidFill>
            <a:schemeClr val="bg2"/>
          </a:solidFill>
        </p:spPr>
        <p:txBody>
          <a:bodyPr anchor="ctr"/>
          <a:lstStyle>
            <a:lvl1pPr marL="0" indent="0" algn="ctr">
              <a:buNone/>
              <a:defRPr sz="1000" b="0" i="0" baseline="0">
                <a:latin typeface="Roboto Light" charset="0"/>
                <a:ea typeface="Roboto Light" charset="0"/>
                <a:cs typeface="Roboto Light" charset="0"/>
              </a:defRPr>
            </a:lvl1pPr>
          </a:lstStyle>
          <a:p>
            <a:pPr lvl="0"/>
            <a:r>
              <a:rPr lang="en-US" noProof="0" dirty="0" smtClean="0"/>
              <a:t>Picture 2</a:t>
            </a:r>
            <a:endParaRPr lang="en-US" noProof="0" dirty="0"/>
          </a:p>
        </p:txBody>
      </p:sp>
      <p:sp>
        <p:nvSpPr>
          <p:cNvPr id="14"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cxnSp>
        <p:nvCxnSpPr>
          <p:cNvPr id="9" name="Straight Connector 8"/>
          <p:cNvCxnSpPr/>
          <p:nvPr userDrawn="1"/>
        </p:nvCxnSpPr>
        <p:spPr>
          <a:xfrm flipV="1">
            <a:off x="5853961" y="0"/>
            <a:ext cx="0" cy="5143500"/>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21"/>
          </p:nvPr>
        </p:nvSpPr>
        <p:spPr/>
        <p:txBody>
          <a:bodyPr/>
          <a:lstStyle/>
          <a:p>
            <a:fld id="{F85B37DC-9FB5-0B4B-8B02-3D69E3035CF6}" type="slidenum">
              <a:rPr lang="en-US" altLang="en-US" smtClean="0"/>
              <a:pPr/>
              <a:t>‹#›</a:t>
            </a:fld>
            <a:endParaRPr lang="en-US" altLang="en-US" dirty="0"/>
          </a:p>
        </p:txBody>
      </p:sp>
      <p:sp>
        <p:nvSpPr>
          <p:cNvPr id="12" name="TextBox 11"/>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V8-F-1F</a:t>
            </a:r>
          </a:p>
          <a:p>
            <a:r>
              <a:rPr lang="en-US" sz="800" dirty="0" smtClean="0">
                <a:solidFill>
                  <a:schemeClr val="accent1"/>
                </a:solidFill>
                <a:latin typeface="Roboto" charset="0"/>
                <a:ea typeface="Roboto" charset="0"/>
                <a:cs typeface="Roboto" charset="0"/>
              </a:rPr>
              <a:t>Two Images - Vertical</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715415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684" userDrawn="1">
          <p15:clr>
            <a:srgbClr val="FBAE40"/>
          </p15:clr>
        </p15:guide>
        <p15:guide id="2" pos="1608" userDrawn="1">
          <p15:clr>
            <a:srgbClr val="FBAE40"/>
          </p15:clr>
        </p15:guide>
        <p15:guide id="3" orient="horz" pos="5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8-F-1G">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309563" y="1085850"/>
            <a:ext cx="2005012" cy="2832461"/>
          </a:xfrm>
          <a:prstGeom prst="rect">
            <a:avLst/>
          </a:prstGeom>
        </p:spPr>
        <p:txBody>
          <a:bodyPr vert="horz" lIns="91440" tIns="0" rIns="91440" bIns="0"/>
          <a:lstStyle>
            <a:lvl1pPr marL="0" indent="0">
              <a:lnSpc>
                <a:spcPct val="120000"/>
              </a:lnSpc>
              <a:spcBef>
                <a:spcPts val="0"/>
              </a:spcBef>
              <a:spcAft>
                <a:spcPts val="0"/>
              </a:spcAft>
              <a:buNone/>
              <a:defRPr sz="1800" b="0" i="0" baseline="0">
                <a:latin typeface="Roboto Light"/>
                <a:cs typeface="Roboto Light"/>
              </a:defRPr>
            </a:lvl1pPr>
            <a:lvl2pPr marL="457200" indent="0">
              <a:buNone/>
              <a:defRPr sz="1600" b="0" i="0">
                <a:latin typeface="Roboto Light"/>
                <a:cs typeface="Roboto Light"/>
              </a:defRPr>
            </a:lvl2pPr>
            <a:lvl3pPr marL="914400" indent="0">
              <a:buNone/>
              <a:defRPr sz="1600" b="0" i="0">
                <a:latin typeface="Roboto Light"/>
                <a:cs typeface="Roboto Light"/>
              </a:defRPr>
            </a:lvl3pPr>
            <a:lvl4pPr marL="1371600" indent="0">
              <a:buNone/>
              <a:defRPr sz="1600" b="0" i="0">
                <a:latin typeface="Roboto Light"/>
                <a:cs typeface="Roboto Light"/>
              </a:defRPr>
            </a:lvl4pPr>
            <a:lvl5pPr marL="1828800" indent="0">
              <a:buNone/>
              <a:defRPr sz="1600" b="0" i="0">
                <a:latin typeface="Roboto Light"/>
                <a:cs typeface="Roboto Light"/>
              </a:defRPr>
            </a:lvl5pPr>
          </a:lstStyle>
          <a:p>
            <a:pPr lvl="0"/>
            <a:r>
              <a:rPr lang="en-US" dirty="0" smtClean="0"/>
              <a:t>Summary of the two things you’re showing on this slide.</a:t>
            </a:r>
            <a:endParaRPr lang="en-US" dirty="0"/>
          </a:p>
        </p:txBody>
      </p:sp>
      <p:sp>
        <p:nvSpPr>
          <p:cNvPr id="14"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cxnSp>
        <p:nvCxnSpPr>
          <p:cNvPr id="13" name="Straight Connector 12"/>
          <p:cNvCxnSpPr/>
          <p:nvPr userDrawn="1"/>
        </p:nvCxnSpPr>
        <p:spPr>
          <a:xfrm flipV="1">
            <a:off x="2563921" y="0"/>
            <a:ext cx="0" cy="5143500"/>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V="1">
            <a:off x="5853961" y="0"/>
            <a:ext cx="0" cy="5143500"/>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Content Placeholder 3"/>
          <p:cNvSpPr>
            <a:spLocks noGrp="1"/>
          </p:cNvSpPr>
          <p:nvPr>
            <p:ph sz="quarter" idx="25" hasCustomPrompt="1"/>
          </p:nvPr>
        </p:nvSpPr>
        <p:spPr>
          <a:xfrm>
            <a:off x="2559483" y="0"/>
            <a:ext cx="3301663" cy="422780"/>
          </a:xfrm>
          <a:prstGeom prst="rect">
            <a:avLst/>
          </a:prstGeom>
          <a:solidFill>
            <a:schemeClr val="accent1">
              <a:lumMod val="20000"/>
              <a:lumOff val="8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Thing One</a:t>
            </a:r>
            <a:endParaRPr lang="en-US" dirty="0"/>
          </a:p>
        </p:txBody>
      </p:sp>
      <p:sp>
        <p:nvSpPr>
          <p:cNvPr id="24" name="Content Placeholder 3"/>
          <p:cNvSpPr>
            <a:spLocks noGrp="1"/>
          </p:cNvSpPr>
          <p:nvPr>
            <p:ph sz="quarter" idx="26" hasCustomPrompt="1"/>
          </p:nvPr>
        </p:nvSpPr>
        <p:spPr>
          <a:xfrm>
            <a:off x="5862671" y="0"/>
            <a:ext cx="3288513" cy="422780"/>
          </a:xfrm>
          <a:prstGeom prst="rect">
            <a:avLst/>
          </a:prstGeom>
          <a:solidFill>
            <a:schemeClr val="accent1">
              <a:lumMod val="40000"/>
              <a:lumOff val="6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Thing Two</a:t>
            </a:r>
            <a:endParaRPr lang="en-US" dirty="0"/>
          </a:p>
        </p:txBody>
      </p:sp>
      <p:sp>
        <p:nvSpPr>
          <p:cNvPr id="26" name="Text Placeholder 2"/>
          <p:cNvSpPr>
            <a:spLocks noGrp="1"/>
          </p:cNvSpPr>
          <p:nvPr>
            <p:ph type="body" sz="quarter" idx="17"/>
          </p:nvPr>
        </p:nvSpPr>
        <p:spPr>
          <a:xfrm>
            <a:off x="2560843" y="567267"/>
            <a:ext cx="3162039" cy="4473045"/>
          </a:xfrm>
          <a:prstGeom prst="rect">
            <a:avLst/>
          </a:prstGeom>
        </p:spPr>
        <p:txBody>
          <a:bodyPr/>
          <a:lstStyle>
            <a:lvl1pPr marL="182880" indent="-18288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1pPr>
            <a:lvl2pPr marL="4572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6858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9144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4pPr>
            <a:lvl5pPr marL="11430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5pPr>
          </a:lstStyle>
          <a:p>
            <a:pPr lvl="0"/>
            <a:r>
              <a:rPr lang="en-US" smtClean="0"/>
              <a:t>Click to edit Master text styles</a:t>
            </a:r>
          </a:p>
        </p:txBody>
      </p:sp>
      <p:sp>
        <p:nvSpPr>
          <p:cNvPr id="27" name="Text Placeholder 2"/>
          <p:cNvSpPr>
            <a:spLocks noGrp="1"/>
          </p:cNvSpPr>
          <p:nvPr>
            <p:ph type="body" sz="quarter" idx="28"/>
          </p:nvPr>
        </p:nvSpPr>
        <p:spPr>
          <a:xfrm>
            <a:off x="5861147" y="567267"/>
            <a:ext cx="3151774" cy="4473045"/>
          </a:xfrm>
          <a:prstGeom prst="rect">
            <a:avLst/>
          </a:prstGeom>
        </p:spPr>
        <p:txBody>
          <a:bodyPr/>
          <a:lstStyle>
            <a:lvl1pPr marL="182880" indent="-18288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1pPr>
            <a:lvl2pPr marL="4572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6858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9144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4pPr>
            <a:lvl5pPr marL="11430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5pPr>
          </a:lstStyle>
          <a:p>
            <a:pPr lvl="0"/>
            <a:r>
              <a:rPr lang="en-US" smtClean="0"/>
              <a:t>Click to edit Master text styles</a:t>
            </a:r>
          </a:p>
        </p:txBody>
      </p:sp>
      <p:sp>
        <p:nvSpPr>
          <p:cNvPr id="2" name="Slide Number Placeholder 1"/>
          <p:cNvSpPr>
            <a:spLocks noGrp="1"/>
          </p:cNvSpPr>
          <p:nvPr>
            <p:ph type="sldNum" sz="quarter" idx="30"/>
          </p:nvPr>
        </p:nvSpPr>
        <p:spPr/>
        <p:txBody>
          <a:bodyPr/>
          <a:lstStyle/>
          <a:p>
            <a:fld id="{F85B37DC-9FB5-0B4B-8B02-3D69E3035CF6}" type="slidenum">
              <a:rPr lang="en-US" altLang="en-US" smtClean="0"/>
              <a:pPr/>
              <a:t>‹#›</a:t>
            </a:fld>
            <a:endParaRPr lang="en-US" altLang="en-US" dirty="0"/>
          </a:p>
        </p:txBody>
      </p:sp>
      <p:sp>
        <p:nvSpPr>
          <p:cNvPr id="15" name="TextBox 14"/>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V8-F-1G</a:t>
            </a:r>
          </a:p>
          <a:p>
            <a:r>
              <a:rPr lang="en-US" sz="800" dirty="0" smtClean="0">
                <a:solidFill>
                  <a:schemeClr val="accent1"/>
                </a:solidFill>
                <a:latin typeface="Roboto" charset="0"/>
                <a:ea typeface="Roboto" charset="0"/>
                <a:cs typeface="Roboto" charset="0"/>
              </a:rPr>
              <a:t>Two Bullets - Vertical</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7909193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540">
          <p15:clr>
            <a:srgbClr val="FBAE40"/>
          </p15:clr>
        </p15:guide>
        <p15:guide id="2" pos="1608">
          <p15:clr>
            <a:srgbClr val="FBAE40"/>
          </p15:clr>
        </p15:guide>
        <p15:guide id="3" orient="horz" pos="68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8-F-1H">
    <p:spTree>
      <p:nvGrpSpPr>
        <p:cNvPr id="1" name=""/>
        <p:cNvGrpSpPr/>
        <p:nvPr/>
      </p:nvGrpSpPr>
      <p:grpSpPr>
        <a:xfrm>
          <a:off x="0" y="0"/>
          <a:ext cx="0" cy="0"/>
          <a:chOff x="0" y="0"/>
          <a:chExt cx="0" cy="0"/>
        </a:xfrm>
      </p:grpSpPr>
      <p:sp>
        <p:nvSpPr>
          <p:cNvPr id="7" name="Picture Placeholder 3"/>
          <p:cNvSpPr>
            <a:spLocks noGrp="1"/>
          </p:cNvSpPr>
          <p:nvPr>
            <p:ph type="pic" sz="quarter" idx="14" hasCustomPrompt="1"/>
          </p:nvPr>
        </p:nvSpPr>
        <p:spPr>
          <a:xfrm>
            <a:off x="2555879" y="2586624"/>
            <a:ext cx="6588121" cy="2556875"/>
          </a:xfrm>
          <a:prstGeom prst="rect">
            <a:avLst/>
          </a:prstGeom>
          <a:solidFill>
            <a:schemeClr val="bg2"/>
          </a:solidFill>
          <a:ln>
            <a:noFill/>
          </a:ln>
        </p:spPr>
        <p:txBody>
          <a:bodyPr anchor="ctr"/>
          <a:lstStyle>
            <a:lvl1pPr marL="0" indent="0" algn="ctr">
              <a:buNone/>
              <a:defRPr sz="1050" b="0" i="0">
                <a:latin typeface="Roboto Light" charset="0"/>
                <a:ea typeface="Roboto Light" charset="0"/>
                <a:cs typeface="Roboto Light" charset="0"/>
              </a:defRPr>
            </a:lvl1pPr>
          </a:lstStyle>
          <a:p>
            <a:pPr lvl="0"/>
            <a:r>
              <a:rPr lang="en-US" noProof="0" dirty="0" smtClean="0"/>
              <a:t>Picture 2</a:t>
            </a:r>
            <a:endParaRPr lang="en-US" noProof="0" dirty="0"/>
          </a:p>
        </p:txBody>
      </p:sp>
      <p:sp>
        <p:nvSpPr>
          <p:cNvPr id="8" name="Text Placeholder 9"/>
          <p:cNvSpPr>
            <a:spLocks noGrp="1"/>
          </p:cNvSpPr>
          <p:nvPr>
            <p:ph type="body" sz="quarter" idx="10" hasCustomPrompt="1"/>
          </p:nvPr>
        </p:nvSpPr>
        <p:spPr>
          <a:xfrm>
            <a:off x="309563" y="1085850"/>
            <a:ext cx="2005012" cy="2832461"/>
          </a:xfrm>
          <a:prstGeom prst="rect">
            <a:avLst/>
          </a:prstGeom>
        </p:spPr>
        <p:txBody>
          <a:bodyPr vert="horz" lIns="91440" tIns="0" rIns="91440" bIns="0"/>
          <a:lstStyle>
            <a:lvl1pPr marL="0" indent="0">
              <a:lnSpc>
                <a:spcPct val="120000"/>
              </a:lnSpc>
              <a:spcBef>
                <a:spcPts val="0"/>
              </a:spcBef>
              <a:spcAft>
                <a:spcPts val="0"/>
              </a:spcAft>
              <a:buNone/>
              <a:defRPr sz="1800" b="0" i="0" baseline="0">
                <a:latin typeface="Roboto Light"/>
                <a:cs typeface="Roboto Light"/>
              </a:defRPr>
            </a:lvl1pPr>
            <a:lvl2pPr marL="457200" indent="0">
              <a:buNone/>
              <a:defRPr sz="1600" b="0" i="0">
                <a:latin typeface="Roboto Light"/>
                <a:cs typeface="Roboto Light"/>
              </a:defRPr>
            </a:lvl2pPr>
            <a:lvl3pPr marL="914400" indent="0">
              <a:buNone/>
              <a:defRPr sz="1600" b="0" i="0">
                <a:latin typeface="Roboto Light"/>
                <a:cs typeface="Roboto Light"/>
              </a:defRPr>
            </a:lvl3pPr>
            <a:lvl4pPr marL="1371600" indent="0">
              <a:buNone/>
              <a:defRPr sz="1600" b="0" i="0">
                <a:latin typeface="Roboto Light"/>
                <a:cs typeface="Roboto Light"/>
              </a:defRPr>
            </a:lvl4pPr>
            <a:lvl5pPr marL="1828800" indent="0">
              <a:buNone/>
              <a:defRPr sz="1600" b="0" i="0">
                <a:latin typeface="Roboto Light"/>
                <a:cs typeface="Roboto Light"/>
              </a:defRPr>
            </a:lvl5pPr>
          </a:lstStyle>
          <a:p>
            <a:pPr lvl="0"/>
            <a:r>
              <a:rPr lang="en-US" dirty="0" smtClean="0"/>
              <a:t>Summary of the two images you’re showing.</a:t>
            </a:r>
            <a:endParaRPr lang="en-US" dirty="0"/>
          </a:p>
        </p:txBody>
      </p:sp>
      <p:sp>
        <p:nvSpPr>
          <p:cNvPr id="10"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baseline="0">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6" name="Picture Placeholder 3"/>
          <p:cNvSpPr>
            <a:spLocks noGrp="1"/>
          </p:cNvSpPr>
          <p:nvPr>
            <p:ph type="pic" sz="quarter" idx="16" hasCustomPrompt="1"/>
          </p:nvPr>
        </p:nvSpPr>
        <p:spPr>
          <a:xfrm>
            <a:off x="2555879" y="0"/>
            <a:ext cx="6588121" cy="2586624"/>
          </a:xfrm>
          <a:prstGeom prst="rect">
            <a:avLst/>
          </a:prstGeom>
          <a:solidFill>
            <a:schemeClr val="bg2"/>
          </a:solidFill>
          <a:ln>
            <a:noFill/>
          </a:ln>
        </p:spPr>
        <p:txBody>
          <a:bodyPr anchor="ctr"/>
          <a:lstStyle>
            <a:lvl1pPr marL="0" indent="0" algn="ctr">
              <a:buNone/>
              <a:defRPr sz="1050" b="0" i="0">
                <a:latin typeface="Roboto Light" charset="0"/>
                <a:ea typeface="Roboto Light" charset="0"/>
                <a:cs typeface="Roboto Light" charset="0"/>
              </a:defRPr>
            </a:lvl1pPr>
          </a:lstStyle>
          <a:p>
            <a:pPr lvl="0"/>
            <a:r>
              <a:rPr lang="en-US" noProof="0" dirty="0" smtClean="0"/>
              <a:t>Picture 1</a:t>
            </a:r>
            <a:endParaRPr lang="en-US" noProof="0" dirty="0"/>
          </a:p>
        </p:txBody>
      </p:sp>
      <p:sp>
        <p:nvSpPr>
          <p:cNvPr id="2" name="Slide Number Placeholder 1"/>
          <p:cNvSpPr>
            <a:spLocks noGrp="1"/>
          </p:cNvSpPr>
          <p:nvPr>
            <p:ph type="sldNum" sz="quarter" idx="21"/>
          </p:nvPr>
        </p:nvSpPr>
        <p:spPr/>
        <p:txBody>
          <a:bodyPr/>
          <a:lstStyle/>
          <a:p>
            <a:fld id="{F85B37DC-9FB5-0B4B-8B02-3D69E3035CF6}" type="slidenum">
              <a:rPr lang="en-US" altLang="en-US" smtClean="0"/>
              <a:pPr/>
              <a:t>‹#›</a:t>
            </a:fld>
            <a:endParaRPr lang="en-US" altLang="en-US" dirty="0"/>
          </a:p>
        </p:txBody>
      </p:sp>
      <p:sp>
        <p:nvSpPr>
          <p:cNvPr id="11" name="TextBox 10"/>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V8-F-1H</a:t>
            </a:r>
          </a:p>
          <a:p>
            <a:r>
              <a:rPr lang="en-US" sz="800" dirty="0" smtClean="0">
                <a:solidFill>
                  <a:schemeClr val="accent1"/>
                </a:solidFill>
                <a:latin typeface="Roboto" charset="0"/>
                <a:ea typeface="Roboto" charset="0"/>
                <a:cs typeface="Roboto" charset="0"/>
              </a:rPr>
              <a:t>Two Images</a:t>
            </a:r>
            <a:r>
              <a:rPr lang="en-US" sz="800" baseline="0" dirty="0" smtClean="0">
                <a:solidFill>
                  <a:schemeClr val="accent1"/>
                </a:solidFill>
                <a:latin typeface="Roboto" charset="0"/>
                <a:ea typeface="Roboto" charset="0"/>
                <a:cs typeface="Roboto" charset="0"/>
              </a:rPr>
              <a:t> - Horizontal</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95424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540" userDrawn="1">
          <p15:clr>
            <a:srgbClr val="FBAE40"/>
          </p15:clr>
        </p15:guide>
        <p15:guide id="2" pos="1608" userDrawn="1">
          <p15:clr>
            <a:srgbClr val="FBAE40"/>
          </p15:clr>
        </p15:guide>
        <p15:guide id="3" orient="horz" pos="68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8-F-1I">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2552700" y="3009404"/>
            <a:ext cx="6591301" cy="2134095"/>
          </a:xfrm>
          <a:prstGeom prst="rect">
            <a:avLst/>
          </a:prstGeom>
          <a:solidFill>
            <a:schemeClr val="bg2"/>
          </a:solidFill>
          <a:ln>
            <a:noFill/>
          </a:ln>
        </p:spPr>
        <p:txBody>
          <a:bodyPr anchor="ctr"/>
          <a:lstStyle>
            <a:lvl1pPr marL="0" indent="0" algn="ctr">
              <a:buNone/>
              <a:defRPr sz="1050" b="0" i="0">
                <a:latin typeface="Roboto Light" charset="0"/>
                <a:ea typeface="Roboto Light" charset="0"/>
                <a:cs typeface="Roboto Light" charset="0"/>
              </a:defRPr>
            </a:lvl1pPr>
          </a:lstStyle>
          <a:p>
            <a:pPr lvl="0"/>
            <a:r>
              <a:rPr lang="en-US" noProof="0" smtClean="0"/>
              <a:t>Drag picture to placeholder or click icon to add</a:t>
            </a:r>
            <a:endParaRPr lang="en-US" noProof="0" dirty="0"/>
          </a:p>
        </p:txBody>
      </p:sp>
      <p:sp>
        <p:nvSpPr>
          <p:cNvPr id="8" name="Text Placeholder 9"/>
          <p:cNvSpPr>
            <a:spLocks noGrp="1"/>
          </p:cNvSpPr>
          <p:nvPr>
            <p:ph type="body" sz="quarter" idx="10" hasCustomPrompt="1"/>
          </p:nvPr>
        </p:nvSpPr>
        <p:spPr>
          <a:xfrm>
            <a:off x="309563" y="1085850"/>
            <a:ext cx="2005012" cy="2832461"/>
          </a:xfrm>
          <a:prstGeom prst="rect">
            <a:avLst/>
          </a:prstGeom>
        </p:spPr>
        <p:txBody>
          <a:bodyPr vert="horz" lIns="91440" tIns="0" rIns="91440" bIns="0"/>
          <a:lstStyle>
            <a:lvl1pPr marL="0" indent="0">
              <a:lnSpc>
                <a:spcPct val="120000"/>
              </a:lnSpc>
              <a:spcBef>
                <a:spcPts val="0"/>
              </a:spcBef>
              <a:spcAft>
                <a:spcPts val="0"/>
              </a:spcAft>
              <a:buNone/>
              <a:defRPr sz="1800" b="0" i="0" baseline="0">
                <a:latin typeface="Roboto Light"/>
                <a:cs typeface="Roboto Light"/>
              </a:defRPr>
            </a:lvl1pPr>
            <a:lvl2pPr marL="457200" indent="0">
              <a:buNone/>
              <a:defRPr sz="1600" b="0" i="0">
                <a:latin typeface="Roboto Light"/>
                <a:cs typeface="Roboto Light"/>
              </a:defRPr>
            </a:lvl2pPr>
            <a:lvl3pPr marL="914400" indent="0">
              <a:buNone/>
              <a:defRPr sz="1600" b="0" i="0">
                <a:latin typeface="Roboto Light"/>
                <a:cs typeface="Roboto Light"/>
              </a:defRPr>
            </a:lvl3pPr>
            <a:lvl4pPr marL="1371600" indent="0">
              <a:buNone/>
              <a:defRPr sz="1600" b="0" i="0">
                <a:latin typeface="Roboto Light"/>
                <a:cs typeface="Roboto Light"/>
              </a:defRPr>
            </a:lvl4pPr>
            <a:lvl5pPr marL="1828800" indent="0">
              <a:buNone/>
              <a:defRPr sz="1600" b="0" i="0">
                <a:latin typeface="Roboto Light"/>
                <a:cs typeface="Roboto Light"/>
              </a:defRPr>
            </a:lvl5pPr>
          </a:lstStyle>
          <a:p>
            <a:pPr lvl="0"/>
            <a:r>
              <a:rPr lang="en-US" dirty="0" smtClean="0"/>
              <a:t>Summary of the two images you’re showing.</a:t>
            </a:r>
            <a:endParaRPr lang="en-US" dirty="0"/>
          </a:p>
        </p:txBody>
      </p:sp>
      <p:sp>
        <p:nvSpPr>
          <p:cNvPr id="10"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baseline="0">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6" name="Picture Placeholder 3"/>
          <p:cNvSpPr>
            <a:spLocks noGrp="1"/>
          </p:cNvSpPr>
          <p:nvPr>
            <p:ph type="pic" sz="quarter" idx="16"/>
          </p:nvPr>
        </p:nvSpPr>
        <p:spPr>
          <a:xfrm>
            <a:off x="2552700" y="422780"/>
            <a:ext cx="6591301" cy="2163844"/>
          </a:xfrm>
          <a:prstGeom prst="rect">
            <a:avLst/>
          </a:prstGeom>
          <a:solidFill>
            <a:schemeClr val="bg2"/>
          </a:solidFill>
          <a:ln>
            <a:noFill/>
          </a:ln>
        </p:spPr>
        <p:txBody>
          <a:bodyPr anchor="ctr"/>
          <a:lstStyle>
            <a:lvl1pPr marL="0" indent="0" algn="ctr">
              <a:buNone/>
              <a:defRPr sz="1050" b="0" i="0">
                <a:latin typeface="Roboto Light" charset="0"/>
                <a:ea typeface="Roboto Light" charset="0"/>
                <a:cs typeface="Roboto Light" charset="0"/>
              </a:defRPr>
            </a:lvl1pPr>
          </a:lstStyle>
          <a:p>
            <a:pPr lvl="0"/>
            <a:r>
              <a:rPr lang="en-US" noProof="0" smtClean="0"/>
              <a:t>Drag picture to placeholder or click icon to add</a:t>
            </a:r>
            <a:endParaRPr lang="en-US" noProof="0" dirty="0"/>
          </a:p>
        </p:txBody>
      </p:sp>
      <p:sp>
        <p:nvSpPr>
          <p:cNvPr id="9" name="Content Placeholder 3"/>
          <p:cNvSpPr>
            <a:spLocks noGrp="1"/>
          </p:cNvSpPr>
          <p:nvPr>
            <p:ph sz="quarter" idx="25" hasCustomPrompt="1"/>
          </p:nvPr>
        </p:nvSpPr>
        <p:spPr>
          <a:xfrm>
            <a:off x="2552700" y="0"/>
            <a:ext cx="6591301" cy="422780"/>
          </a:xfrm>
          <a:prstGeom prst="rect">
            <a:avLst/>
          </a:prstGeom>
          <a:solidFill>
            <a:schemeClr val="accent1">
              <a:lumMod val="20000"/>
              <a:lumOff val="8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Thing One</a:t>
            </a:r>
            <a:endParaRPr lang="en-US" dirty="0"/>
          </a:p>
        </p:txBody>
      </p:sp>
      <p:sp>
        <p:nvSpPr>
          <p:cNvPr id="12" name="Content Placeholder 3"/>
          <p:cNvSpPr>
            <a:spLocks noGrp="1"/>
          </p:cNvSpPr>
          <p:nvPr>
            <p:ph sz="quarter" idx="26" hasCustomPrompt="1"/>
          </p:nvPr>
        </p:nvSpPr>
        <p:spPr>
          <a:xfrm>
            <a:off x="2552700" y="2586624"/>
            <a:ext cx="6591301" cy="422780"/>
          </a:xfrm>
          <a:prstGeom prst="rect">
            <a:avLst/>
          </a:prstGeom>
          <a:solidFill>
            <a:schemeClr val="accent1">
              <a:lumMod val="40000"/>
              <a:lumOff val="6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Thing Two</a:t>
            </a:r>
            <a:endParaRPr lang="en-US" dirty="0"/>
          </a:p>
        </p:txBody>
      </p:sp>
      <p:sp>
        <p:nvSpPr>
          <p:cNvPr id="2" name="Slide Number Placeholder 1"/>
          <p:cNvSpPr>
            <a:spLocks noGrp="1"/>
          </p:cNvSpPr>
          <p:nvPr>
            <p:ph type="sldNum" sz="quarter" idx="27"/>
          </p:nvPr>
        </p:nvSpPr>
        <p:spPr/>
        <p:txBody>
          <a:bodyPr/>
          <a:lstStyle/>
          <a:p>
            <a:fld id="{F85B37DC-9FB5-0B4B-8B02-3D69E3035CF6}" type="slidenum">
              <a:rPr lang="en-US" altLang="en-US" smtClean="0"/>
              <a:pPr/>
              <a:t>‹#›</a:t>
            </a:fld>
            <a:endParaRPr lang="en-US" altLang="en-US" dirty="0"/>
          </a:p>
        </p:txBody>
      </p:sp>
      <p:sp>
        <p:nvSpPr>
          <p:cNvPr id="13" name="TextBox 12"/>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V8-F-1I</a:t>
            </a:r>
          </a:p>
          <a:p>
            <a:r>
              <a:rPr lang="en-US" sz="800" dirty="0" smtClean="0">
                <a:solidFill>
                  <a:schemeClr val="accent1"/>
                </a:solidFill>
                <a:latin typeface="Roboto" charset="0"/>
                <a:ea typeface="Roboto" charset="0"/>
                <a:cs typeface="Roboto" charset="0"/>
              </a:rPr>
              <a:t>Two Images + Titles</a:t>
            </a:r>
            <a:r>
              <a:rPr lang="en-US" sz="800" baseline="0" dirty="0" smtClean="0">
                <a:solidFill>
                  <a:schemeClr val="accent1"/>
                </a:solidFill>
                <a:latin typeface="Roboto" charset="0"/>
                <a:ea typeface="Roboto" charset="0"/>
                <a:cs typeface="Roboto" charset="0"/>
              </a:rPr>
              <a:t> - Horizontal</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20810583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540" userDrawn="1">
          <p15:clr>
            <a:srgbClr val="FBAE40"/>
          </p15:clr>
        </p15:guide>
        <p15:guide id="2" pos="1608" userDrawn="1">
          <p15:clr>
            <a:srgbClr val="FBAE40"/>
          </p15:clr>
        </p15:guide>
        <p15:guide id="3" orient="horz" pos="684"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8-F-1J">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7354614" y="3009404"/>
            <a:ext cx="1789386" cy="2134095"/>
          </a:xfrm>
          <a:prstGeom prst="rect">
            <a:avLst/>
          </a:prstGeom>
          <a:solidFill>
            <a:schemeClr val="bg2"/>
          </a:solidFill>
          <a:ln>
            <a:noFill/>
          </a:ln>
        </p:spPr>
        <p:txBody>
          <a:bodyPr anchor="ctr"/>
          <a:lstStyle>
            <a:lvl1pPr marL="0" indent="0" algn="ctr">
              <a:buNone/>
              <a:defRPr sz="1050" b="0" i="0">
                <a:latin typeface="Roboto Light" charset="0"/>
                <a:ea typeface="Roboto Light" charset="0"/>
                <a:cs typeface="Roboto Light" charset="0"/>
              </a:defRPr>
            </a:lvl1pPr>
          </a:lstStyle>
          <a:p>
            <a:pPr lvl="0"/>
            <a:r>
              <a:rPr lang="en-US" noProof="0" smtClean="0"/>
              <a:t>Drag picture to placeholder or click icon to add</a:t>
            </a:r>
            <a:endParaRPr lang="en-US" noProof="0" dirty="0"/>
          </a:p>
        </p:txBody>
      </p:sp>
      <p:sp>
        <p:nvSpPr>
          <p:cNvPr id="8" name="Text Placeholder 9"/>
          <p:cNvSpPr>
            <a:spLocks noGrp="1"/>
          </p:cNvSpPr>
          <p:nvPr>
            <p:ph type="body" sz="quarter" idx="10" hasCustomPrompt="1"/>
          </p:nvPr>
        </p:nvSpPr>
        <p:spPr>
          <a:xfrm>
            <a:off x="309563" y="1085850"/>
            <a:ext cx="2005012" cy="2832461"/>
          </a:xfrm>
          <a:prstGeom prst="rect">
            <a:avLst/>
          </a:prstGeom>
        </p:spPr>
        <p:txBody>
          <a:bodyPr vert="horz" lIns="91440" tIns="0" rIns="91440" bIns="0"/>
          <a:lstStyle>
            <a:lvl1pPr marL="0" indent="0">
              <a:lnSpc>
                <a:spcPct val="120000"/>
              </a:lnSpc>
              <a:spcBef>
                <a:spcPts val="0"/>
              </a:spcBef>
              <a:spcAft>
                <a:spcPts val="0"/>
              </a:spcAft>
              <a:buNone/>
              <a:defRPr sz="1800" b="0" i="0" baseline="0">
                <a:latin typeface="Roboto Light"/>
                <a:cs typeface="Roboto Light"/>
              </a:defRPr>
            </a:lvl1pPr>
            <a:lvl2pPr marL="457200" indent="0">
              <a:buNone/>
              <a:defRPr sz="1600" b="0" i="0">
                <a:latin typeface="Roboto Light"/>
                <a:cs typeface="Roboto Light"/>
              </a:defRPr>
            </a:lvl2pPr>
            <a:lvl3pPr marL="914400" indent="0">
              <a:buNone/>
              <a:defRPr sz="1600" b="0" i="0">
                <a:latin typeface="Roboto Light"/>
                <a:cs typeface="Roboto Light"/>
              </a:defRPr>
            </a:lvl3pPr>
            <a:lvl4pPr marL="1371600" indent="0">
              <a:buNone/>
              <a:defRPr sz="1600" b="0" i="0">
                <a:latin typeface="Roboto Light"/>
                <a:cs typeface="Roboto Light"/>
              </a:defRPr>
            </a:lvl4pPr>
            <a:lvl5pPr marL="1828800" indent="0">
              <a:buNone/>
              <a:defRPr sz="1600" b="0" i="0">
                <a:latin typeface="Roboto Light"/>
                <a:cs typeface="Roboto Light"/>
              </a:defRPr>
            </a:lvl5pPr>
          </a:lstStyle>
          <a:p>
            <a:pPr lvl="0"/>
            <a:r>
              <a:rPr lang="en-US" dirty="0" smtClean="0"/>
              <a:t>Summary of the two categories of things here.</a:t>
            </a:r>
            <a:endParaRPr lang="en-US" dirty="0"/>
          </a:p>
        </p:txBody>
      </p:sp>
      <p:sp>
        <p:nvSpPr>
          <p:cNvPr id="10"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6" name="Picture Placeholder 3"/>
          <p:cNvSpPr>
            <a:spLocks noGrp="1"/>
          </p:cNvSpPr>
          <p:nvPr>
            <p:ph type="pic" sz="quarter" idx="16"/>
          </p:nvPr>
        </p:nvSpPr>
        <p:spPr>
          <a:xfrm>
            <a:off x="7354614" y="422780"/>
            <a:ext cx="1789386" cy="2163844"/>
          </a:xfrm>
          <a:prstGeom prst="rect">
            <a:avLst/>
          </a:prstGeom>
          <a:solidFill>
            <a:schemeClr val="bg2"/>
          </a:solidFill>
          <a:ln>
            <a:noFill/>
          </a:ln>
        </p:spPr>
        <p:txBody>
          <a:bodyPr anchor="ctr"/>
          <a:lstStyle>
            <a:lvl1pPr marL="0" indent="0" algn="ctr">
              <a:buNone/>
              <a:defRPr sz="1050" b="0" i="0">
                <a:latin typeface="Roboto Light" charset="0"/>
                <a:ea typeface="Roboto Light" charset="0"/>
                <a:cs typeface="Roboto Light" charset="0"/>
              </a:defRPr>
            </a:lvl1pPr>
          </a:lstStyle>
          <a:p>
            <a:pPr lvl="0"/>
            <a:r>
              <a:rPr lang="en-US" noProof="0" smtClean="0"/>
              <a:t>Drag picture to placeholder or click icon to add</a:t>
            </a:r>
            <a:endParaRPr lang="en-US" noProof="0" dirty="0"/>
          </a:p>
        </p:txBody>
      </p:sp>
      <p:sp>
        <p:nvSpPr>
          <p:cNvPr id="9" name="Content Placeholder 3"/>
          <p:cNvSpPr>
            <a:spLocks noGrp="1"/>
          </p:cNvSpPr>
          <p:nvPr>
            <p:ph sz="quarter" idx="25" hasCustomPrompt="1"/>
          </p:nvPr>
        </p:nvSpPr>
        <p:spPr>
          <a:xfrm>
            <a:off x="2563921" y="0"/>
            <a:ext cx="6580079" cy="422780"/>
          </a:xfrm>
          <a:prstGeom prst="rect">
            <a:avLst/>
          </a:prstGeom>
          <a:solidFill>
            <a:schemeClr val="accent1">
              <a:lumMod val="20000"/>
              <a:lumOff val="8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Category One</a:t>
            </a:r>
            <a:endParaRPr lang="en-US" dirty="0"/>
          </a:p>
        </p:txBody>
      </p:sp>
      <p:sp>
        <p:nvSpPr>
          <p:cNvPr id="12" name="Content Placeholder 3"/>
          <p:cNvSpPr>
            <a:spLocks noGrp="1"/>
          </p:cNvSpPr>
          <p:nvPr>
            <p:ph sz="quarter" idx="26" hasCustomPrompt="1"/>
          </p:nvPr>
        </p:nvSpPr>
        <p:spPr>
          <a:xfrm>
            <a:off x="2560843" y="2586624"/>
            <a:ext cx="6583157" cy="422780"/>
          </a:xfrm>
          <a:prstGeom prst="rect">
            <a:avLst/>
          </a:prstGeom>
          <a:solidFill>
            <a:schemeClr val="accent1">
              <a:lumMod val="40000"/>
              <a:lumOff val="6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Category Two</a:t>
            </a:r>
            <a:endParaRPr lang="en-US" dirty="0"/>
          </a:p>
        </p:txBody>
      </p:sp>
      <p:cxnSp>
        <p:nvCxnSpPr>
          <p:cNvPr id="11" name="Straight Connector 10"/>
          <p:cNvCxnSpPr/>
          <p:nvPr userDrawn="1"/>
        </p:nvCxnSpPr>
        <p:spPr>
          <a:xfrm flipV="1">
            <a:off x="2563921" y="0"/>
            <a:ext cx="0" cy="5143500"/>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3" name="Text Placeholder 2"/>
          <p:cNvSpPr>
            <a:spLocks noGrp="1"/>
          </p:cNvSpPr>
          <p:nvPr>
            <p:ph type="body" sz="quarter" idx="17"/>
          </p:nvPr>
        </p:nvSpPr>
        <p:spPr>
          <a:xfrm>
            <a:off x="2560844" y="486383"/>
            <a:ext cx="4730708" cy="2100242"/>
          </a:xfrm>
          <a:prstGeom prst="rect">
            <a:avLst/>
          </a:prstGeom>
        </p:spPr>
        <p:txBody>
          <a:bodyPr/>
          <a:lstStyle>
            <a:lvl1pPr marL="137160" indent="-13716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1pPr>
            <a:lvl2pPr marL="4572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6858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9144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4pPr>
            <a:lvl5pPr marL="11430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5pPr>
          </a:lstStyle>
          <a:p>
            <a:pPr lvl="0"/>
            <a:r>
              <a:rPr lang="en-US" smtClean="0"/>
              <a:t>Click to edit Master text styles</a:t>
            </a:r>
          </a:p>
        </p:txBody>
      </p:sp>
      <p:sp>
        <p:nvSpPr>
          <p:cNvPr id="14" name="Text Placeholder 2"/>
          <p:cNvSpPr>
            <a:spLocks noGrp="1"/>
          </p:cNvSpPr>
          <p:nvPr>
            <p:ph type="body" sz="quarter" idx="27"/>
          </p:nvPr>
        </p:nvSpPr>
        <p:spPr>
          <a:xfrm>
            <a:off x="2560844" y="3073007"/>
            <a:ext cx="4730708" cy="2070492"/>
          </a:xfrm>
          <a:prstGeom prst="rect">
            <a:avLst/>
          </a:prstGeom>
        </p:spPr>
        <p:txBody>
          <a:bodyPr/>
          <a:lstStyle>
            <a:lvl1pPr marL="137160" indent="-13716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1pPr>
            <a:lvl2pPr marL="4572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6858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9144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4pPr>
            <a:lvl5pPr marL="11430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5pPr>
          </a:lstStyle>
          <a:p>
            <a:pPr lvl="0"/>
            <a:r>
              <a:rPr lang="en-US" smtClean="0"/>
              <a:t>Click to edit Master text styles</a:t>
            </a:r>
          </a:p>
        </p:txBody>
      </p:sp>
      <p:cxnSp>
        <p:nvCxnSpPr>
          <p:cNvPr id="15" name="Straight Connector 14"/>
          <p:cNvCxnSpPr/>
          <p:nvPr userDrawn="1"/>
        </p:nvCxnSpPr>
        <p:spPr>
          <a:xfrm flipV="1">
            <a:off x="7354614" y="0"/>
            <a:ext cx="0" cy="5143500"/>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28"/>
          </p:nvPr>
        </p:nvSpPr>
        <p:spPr/>
        <p:txBody>
          <a:bodyPr/>
          <a:lstStyle/>
          <a:p>
            <a:fld id="{F85B37DC-9FB5-0B4B-8B02-3D69E3035CF6}" type="slidenum">
              <a:rPr lang="en-US" altLang="en-US" smtClean="0"/>
              <a:pPr/>
              <a:t>‹#›</a:t>
            </a:fld>
            <a:endParaRPr lang="en-US" altLang="en-US" dirty="0"/>
          </a:p>
        </p:txBody>
      </p:sp>
      <p:sp>
        <p:nvSpPr>
          <p:cNvPr id="17" name="TextBox 16"/>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V8-F-1J</a:t>
            </a:r>
          </a:p>
          <a:p>
            <a:r>
              <a:rPr lang="en-US" sz="800" dirty="0" smtClean="0">
                <a:solidFill>
                  <a:schemeClr val="accent1"/>
                </a:solidFill>
                <a:latin typeface="Roboto" charset="0"/>
                <a:ea typeface="Roboto" charset="0"/>
                <a:cs typeface="Roboto" charset="0"/>
              </a:rPr>
              <a:t>Two Bullets + Images - Horizontal</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667092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540" userDrawn="1">
          <p15:clr>
            <a:srgbClr val="FBAE40"/>
          </p15:clr>
        </p15:guide>
        <p15:guide id="2" pos="1608" userDrawn="1">
          <p15:clr>
            <a:srgbClr val="FBAE40"/>
          </p15:clr>
        </p15:guide>
        <p15:guide id="3" orient="horz" pos="684"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8-G-1A">
    <p:spTree>
      <p:nvGrpSpPr>
        <p:cNvPr id="1" name=""/>
        <p:cNvGrpSpPr/>
        <p:nvPr/>
      </p:nvGrpSpPr>
      <p:grpSpPr>
        <a:xfrm>
          <a:off x="0" y="0"/>
          <a:ext cx="0" cy="0"/>
          <a:chOff x="0" y="0"/>
          <a:chExt cx="0" cy="0"/>
        </a:xfrm>
      </p:grpSpPr>
      <p:sp>
        <p:nvSpPr>
          <p:cNvPr id="2" name="Title 1"/>
          <p:cNvSpPr>
            <a:spLocks noGrp="1"/>
          </p:cNvSpPr>
          <p:nvPr>
            <p:ph type="title"/>
          </p:nvPr>
        </p:nvSpPr>
        <p:spPr>
          <a:xfrm>
            <a:off x="336550" y="538163"/>
            <a:ext cx="8229600" cy="719137"/>
          </a:xfrm>
          <a:prstGeom prst="rect">
            <a:avLst/>
          </a:prstGeom>
        </p:spPr>
        <p:txBody>
          <a:bodyPr/>
          <a:lstStyle>
            <a:lvl1pPr algn="l">
              <a:defRPr sz="1800" b="0" i="0">
                <a:latin typeface="Roboto Light" charset="0"/>
                <a:ea typeface="Roboto Light" charset="0"/>
                <a:cs typeface="Roboto Light" charset="0"/>
              </a:defRPr>
            </a:lvl1pPr>
          </a:lstStyle>
          <a:p>
            <a:r>
              <a:rPr lang="en-US" smtClean="0"/>
              <a:t>Click to edit Master title style</a:t>
            </a:r>
            <a:endParaRPr lang="en-US"/>
          </a:p>
        </p:txBody>
      </p:sp>
      <p:sp>
        <p:nvSpPr>
          <p:cNvPr id="6" name="Text Placeholder 8"/>
          <p:cNvSpPr>
            <a:spLocks noGrp="1"/>
          </p:cNvSpPr>
          <p:nvPr>
            <p:ph type="body" sz="quarter" idx="13" hasCustomPrompt="1"/>
          </p:nvPr>
        </p:nvSpPr>
        <p:spPr>
          <a:xfrm>
            <a:off x="336562" y="255750"/>
            <a:ext cx="8229593" cy="225739"/>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3" name="Slide Number Placeholder 2"/>
          <p:cNvSpPr>
            <a:spLocks noGrp="1"/>
          </p:cNvSpPr>
          <p:nvPr>
            <p:ph type="sldNum" sz="quarter" idx="21"/>
          </p:nvPr>
        </p:nvSpPr>
        <p:spPr/>
        <p:txBody>
          <a:bodyPr/>
          <a:lstStyle/>
          <a:p>
            <a:fld id="{F85B37DC-9FB5-0B4B-8B02-3D69E3035CF6}" type="slidenum">
              <a:rPr lang="en-US" altLang="en-US" smtClean="0"/>
              <a:pPr/>
              <a:t>‹#›</a:t>
            </a:fld>
            <a:endParaRPr lang="en-US" altLang="en-US" dirty="0"/>
          </a:p>
        </p:txBody>
      </p:sp>
      <p:sp>
        <p:nvSpPr>
          <p:cNvPr id="7" name="TextBox 6"/>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V8-G-1A</a:t>
            </a:r>
          </a:p>
          <a:p>
            <a:r>
              <a:rPr lang="en-US" sz="800" dirty="0" smtClean="0">
                <a:solidFill>
                  <a:schemeClr val="accent1"/>
                </a:solidFill>
                <a:latin typeface="Roboto" charset="0"/>
                <a:ea typeface="Roboto" charset="0"/>
                <a:cs typeface="Roboto" charset="0"/>
              </a:rPr>
              <a:t>Traditional</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324855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8-G-1B">
    <p:spTree>
      <p:nvGrpSpPr>
        <p:cNvPr id="1" name=""/>
        <p:cNvGrpSpPr/>
        <p:nvPr/>
      </p:nvGrpSpPr>
      <p:grpSpPr>
        <a:xfrm>
          <a:off x="0" y="0"/>
          <a:ext cx="0" cy="0"/>
          <a:chOff x="0" y="0"/>
          <a:chExt cx="0" cy="0"/>
        </a:xfrm>
      </p:grpSpPr>
      <p:sp>
        <p:nvSpPr>
          <p:cNvPr id="2" name="Title 1"/>
          <p:cNvSpPr>
            <a:spLocks noGrp="1"/>
          </p:cNvSpPr>
          <p:nvPr>
            <p:ph type="title"/>
          </p:nvPr>
        </p:nvSpPr>
        <p:spPr>
          <a:xfrm>
            <a:off x="336550" y="538163"/>
            <a:ext cx="8229600" cy="719137"/>
          </a:xfrm>
          <a:prstGeom prst="rect">
            <a:avLst/>
          </a:prstGeom>
        </p:spPr>
        <p:txBody>
          <a:bodyPr/>
          <a:lstStyle>
            <a:lvl1pPr algn="l">
              <a:defRPr sz="1800" b="0" i="0">
                <a:latin typeface="Roboto Light" charset="0"/>
                <a:ea typeface="Roboto Light" charset="0"/>
                <a:cs typeface="Roboto Light" charset="0"/>
              </a:defRPr>
            </a:lvl1pPr>
          </a:lstStyle>
          <a:p>
            <a:r>
              <a:rPr lang="en-US" smtClean="0"/>
              <a:t>Click to edit Master title style</a:t>
            </a:r>
            <a:endParaRPr lang="en-US"/>
          </a:p>
        </p:txBody>
      </p:sp>
      <p:sp>
        <p:nvSpPr>
          <p:cNvPr id="9" name="Text Placeholder 8"/>
          <p:cNvSpPr>
            <a:spLocks noGrp="1"/>
          </p:cNvSpPr>
          <p:nvPr>
            <p:ph type="body" sz="quarter" idx="13" hasCustomPrompt="1"/>
          </p:nvPr>
        </p:nvSpPr>
        <p:spPr>
          <a:xfrm>
            <a:off x="336555" y="255750"/>
            <a:ext cx="7954963" cy="22574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6" name="Content Placeholder 2"/>
          <p:cNvSpPr>
            <a:spLocks noGrp="1"/>
          </p:cNvSpPr>
          <p:nvPr>
            <p:ph idx="1"/>
          </p:nvPr>
        </p:nvSpPr>
        <p:spPr>
          <a:xfrm>
            <a:off x="336555" y="1387230"/>
            <a:ext cx="8229595" cy="3207629"/>
          </a:xfrm>
          <a:prstGeom prst="rect">
            <a:avLst/>
          </a:prstGeom>
        </p:spPr>
        <p:txBody>
          <a:bodyPr/>
          <a:lstStyle>
            <a:lvl1pPr marL="0" indent="228600">
              <a:spcBef>
                <a:spcPts val="600"/>
              </a:spcBef>
              <a:spcAft>
                <a:spcPts val="600"/>
              </a:spcAft>
              <a:buClr>
                <a:schemeClr val="accent1"/>
              </a:buClr>
              <a:buFont typeface="Arial" charset="0"/>
              <a:buChar char="•"/>
              <a:defRPr sz="1400" b="0" i="0">
                <a:latin typeface="Roboto Light" charset="0"/>
                <a:ea typeface="Roboto Light" charset="0"/>
                <a:cs typeface="Roboto Light" charset="0"/>
              </a:defRPr>
            </a:lvl1pPr>
            <a:lvl2pPr marL="2286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4572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228600" indent="228600">
              <a:buClr>
                <a:schemeClr val="accent1"/>
              </a:buClr>
              <a:buFont typeface="Arial" charset="0"/>
              <a:buChar char="•"/>
              <a:defRPr sz="1200"/>
            </a:lvl4pPr>
            <a:lvl5pPr marL="228600" indent="228600">
              <a:buClr>
                <a:schemeClr val="accent1"/>
              </a:buClr>
              <a:buFont typeface="Arial" charset="0"/>
              <a:buChar char="•"/>
              <a:defRPr sz="1200"/>
            </a:lvl5pPr>
          </a:lstStyle>
          <a:p>
            <a:pPr lvl="0"/>
            <a:r>
              <a:rPr lang="en-US" smtClean="0"/>
              <a:t>Click to edit Master text styles</a:t>
            </a:r>
          </a:p>
          <a:p>
            <a:pPr lvl="1"/>
            <a:r>
              <a:rPr lang="en-US" smtClean="0"/>
              <a:t>Second level</a:t>
            </a:r>
          </a:p>
          <a:p>
            <a:pPr lvl="2"/>
            <a:r>
              <a:rPr lang="en-US" smtClean="0"/>
              <a:t>Third level</a:t>
            </a:r>
          </a:p>
        </p:txBody>
      </p:sp>
      <p:sp>
        <p:nvSpPr>
          <p:cNvPr id="3" name="Slide Number Placeholder 2"/>
          <p:cNvSpPr>
            <a:spLocks noGrp="1"/>
          </p:cNvSpPr>
          <p:nvPr>
            <p:ph type="sldNum" sz="quarter" idx="21"/>
          </p:nvPr>
        </p:nvSpPr>
        <p:spPr/>
        <p:txBody>
          <a:bodyPr/>
          <a:lstStyle/>
          <a:p>
            <a:fld id="{F85B37DC-9FB5-0B4B-8B02-3D69E3035CF6}" type="slidenum">
              <a:rPr lang="en-US" altLang="en-US" smtClean="0"/>
              <a:pPr/>
              <a:t>‹#›</a:t>
            </a:fld>
            <a:endParaRPr lang="en-US" altLang="en-US" dirty="0"/>
          </a:p>
        </p:txBody>
      </p:sp>
      <p:sp>
        <p:nvSpPr>
          <p:cNvPr id="8" name="TextBox 7"/>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V8-G-1B</a:t>
            </a:r>
          </a:p>
          <a:p>
            <a:r>
              <a:rPr lang="en-US" sz="800" dirty="0" smtClean="0">
                <a:solidFill>
                  <a:schemeClr val="accent1"/>
                </a:solidFill>
                <a:latin typeface="Roboto" charset="0"/>
                <a:ea typeface="Roboto" charset="0"/>
                <a:cs typeface="Roboto" charset="0"/>
              </a:rPr>
              <a:t>Traditional + Multi</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384861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8-G-1C">
    <p:spTree>
      <p:nvGrpSpPr>
        <p:cNvPr id="1" name=""/>
        <p:cNvGrpSpPr/>
        <p:nvPr/>
      </p:nvGrpSpPr>
      <p:grpSpPr>
        <a:xfrm>
          <a:off x="0" y="0"/>
          <a:ext cx="0" cy="0"/>
          <a:chOff x="0" y="0"/>
          <a:chExt cx="0" cy="0"/>
        </a:xfrm>
      </p:grpSpPr>
      <p:sp>
        <p:nvSpPr>
          <p:cNvPr id="2" name="Title 1"/>
          <p:cNvSpPr>
            <a:spLocks noGrp="1"/>
          </p:cNvSpPr>
          <p:nvPr>
            <p:ph type="title"/>
          </p:nvPr>
        </p:nvSpPr>
        <p:spPr>
          <a:xfrm>
            <a:off x="336550" y="538163"/>
            <a:ext cx="8229600" cy="719137"/>
          </a:xfrm>
          <a:prstGeom prst="rect">
            <a:avLst/>
          </a:prstGeom>
        </p:spPr>
        <p:txBody>
          <a:bodyPr/>
          <a:lstStyle>
            <a:lvl1pPr algn="l">
              <a:defRPr sz="1800" b="0" i="0">
                <a:latin typeface="Roboto Light" charset="0"/>
                <a:ea typeface="Roboto Light" charset="0"/>
                <a:cs typeface="Roboto Light" charset="0"/>
              </a:defRPr>
            </a:lvl1pPr>
          </a:lstStyle>
          <a:p>
            <a:r>
              <a:rPr lang="en-US" smtClean="0"/>
              <a:t>Click to edit Master title style</a:t>
            </a:r>
            <a:endParaRPr lang="en-US"/>
          </a:p>
        </p:txBody>
      </p:sp>
      <p:sp>
        <p:nvSpPr>
          <p:cNvPr id="9" name="Text Placeholder 8"/>
          <p:cNvSpPr>
            <a:spLocks noGrp="1"/>
          </p:cNvSpPr>
          <p:nvPr>
            <p:ph type="body" sz="quarter" idx="13" hasCustomPrompt="1"/>
          </p:nvPr>
        </p:nvSpPr>
        <p:spPr>
          <a:xfrm>
            <a:off x="336555" y="255750"/>
            <a:ext cx="7954963" cy="22574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10" name="Content Placeholder 2"/>
          <p:cNvSpPr>
            <a:spLocks noGrp="1"/>
          </p:cNvSpPr>
          <p:nvPr>
            <p:ph idx="1"/>
          </p:nvPr>
        </p:nvSpPr>
        <p:spPr>
          <a:xfrm>
            <a:off x="336556" y="1387230"/>
            <a:ext cx="3991078" cy="3207629"/>
          </a:xfrm>
          <a:prstGeom prst="rect">
            <a:avLst/>
          </a:prstGeom>
        </p:spPr>
        <p:txBody>
          <a:bodyPr/>
          <a:lstStyle>
            <a:lvl1pPr marL="0" indent="228600">
              <a:spcBef>
                <a:spcPts val="600"/>
              </a:spcBef>
              <a:spcAft>
                <a:spcPts val="600"/>
              </a:spcAft>
              <a:buClr>
                <a:schemeClr val="accent1"/>
              </a:buClr>
              <a:buFont typeface="Arial" charset="0"/>
              <a:buChar char="•"/>
              <a:defRPr sz="1400" b="0" i="0">
                <a:latin typeface="Roboto Light" charset="0"/>
                <a:ea typeface="Roboto Light" charset="0"/>
                <a:cs typeface="Roboto Light" charset="0"/>
              </a:defRPr>
            </a:lvl1pPr>
            <a:lvl2pPr marL="2286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4572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228600" indent="228600">
              <a:buClr>
                <a:schemeClr val="accent1"/>
              </a:buClr>
              <a:buFont typeface="Arial" charset="0"/>
              <a:buChar char="•"/>
              <a:defRPr sz="1200"/>
            </a:lvl4pPr>
            <a:lvl5pPr marL="228600" indent="228600">
              <a:buClr>
                <a:schemeClr val="accent1"/>
              </a:buClr>
              <a:buFont typeface="Arial" charset="0"/>
              <a:buChar char="•"/>
              <a:defRPr sz="1200"/>
            </a:lvl5pPr>
          </a:lstStyle>
          <a:p>
            <a:pPr lvl="0"/>
            <a:r>
              <a:rPr lang="en-US" smtClean="0"/>
              <a:t>Click to edit Master text styles</a:t>
            </a:r>
          </a:p>
          <a:p>
            <a:pPr lvl="1"/>
            <a:r>
              <a:rPr lang="en-US" smtClean="0"/>
              <a:t>Second level</a:t>
            </a:r>
          </a:p>
          <a:p>
            <a:pPr lvl="2"/>
            <a:r>
              <a:rPr lang="en-US" smtClean="0"/>
              <a:t>Third level</a:t>
            </a:r>
          </a:p>
        </p:txBody>
      </p:sp>
      <p:sp>
        <p:nvSpPr>
          <p:cNvPr id="12" name="Content Placeholder 2"/>
          <p:cNvSpPr>
            <a:spLocks noGrp="1"/>
          </p:cNvSpPr>
          <p:nvPr>
            <p:ph idx="17"/>
          </p:nvPr>
        </p:nvSpPr>
        <p:spPr>
          <a:xfrm>
            <a:off x="4575072" y="1387230"/>
            <a:ext cx="3991078" cy="3207629"/>
          </a:xfrm>
          <a:prstGeom prst="rect">
            <a:avLst/>
          </a:prstGeom>
        </p:spPr>
        <p:txBody>
          <a:bodyPr/>
          <a:lstStyle>
            <a:lvl1pPr marL="0" indent="228600">
              <a:spcBef>
                <a:spcPts val="600"/>
              </a:spcBef>
              <a:spcAft>
                <a:spcPts val="600"/>
              </a:spcAft>
              <a:buClr>
                <a:schemeClr val="accent1"/>
              </a:buClr>
              <a:buFont typeface="Arial" charset="0"/>
              <a:buChar char="•"/>
              <a:defRPr sz="1400" b="0" i="0">
                <a:latin typeface="Roboto Light" charset="0"/>
                <a:ea typeface="Roboto Light" charset="0"/>
                <a:cs typeface="Roboto Light" charset="0"/>
              </a:defRPr>
            </a:lvl1pPr>
            <a:lvl2pPr marL="2286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4572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228600" indent="228600">
              <a:buClr>
                <a:schemeClr val="accent1"/>
              </a:buClr>
              <a:buFont typeface="Arial" charset="0"/>
              <a:buChar char="•"/>
              <a:defRPr sz="1200"/>
            </a:lvl4pPr>
            <a:lvl5pPr marL="228600" indent="228600">
              <a:buClr>
                <a:schemeClr val="accent1"/>
              </a:buClr>
              <a:buFont typeface="Arial" charset="0"/>
              <a:buChar char="•"/>
              <a:defRPr sz="1200"/>
            </a:lvl5pPr>
          </a:lstStyle>
          <a:p>
            <a:pPr lvl="0"/>
            <a:r>
              <a:rPr lang="en-US" smtClean="0"/>
              <a:t>Click to edit Master text styles</a:t>
            </a:r>
          </a:p>
          <a:p>
            <a:pPr lvl="1"/>
            <a:r>
              <a:rPr lang="en-US" smtClean="0"/>
              <a:t>Second level</a:t>
            </a:r>
          </a:p>
          <a:p>
            <a:pPr lvl="2"/>
            <a:r>
              <a:rPr lang="en-US" smtClean="0"/>
              <a:t>Third level</a:t>
            </a:r>
          </a:p>
        </p:txBody>
      </p:sp>
      <p:sp>
        <p:nvSpPr>
          <p:cNvPr id="3" name="Slide Number Placeholder 2"/>
          <p:cNvSpPr>
            <a:spLocks noGrp="1"/>
          </p:cNvSpPr>
          <p:nvPr>
            <p:ph type="sldNum" sz="quarter" idx="21"/>
          </p:nvPr>
        </p:nvSpPr>
        <p:spPr/>
        <p:txBody>
          <a:bodyPr/>
          <a:lstStyle/>
          <a:p>
            <a:fld id="{F85B37DC-9FB5-0B4B-8B02-3D69E3035CF6}" type="slidenum">
              <a:rPr lang="en-US" altLang="en-US" smtClean="0"/>
              <a:pPr/>
              <a:t>‹#›</a:t>
            </a:fld>
            <a:endParaRPr lang="en-US" altLang="en-US" dirty="0"/>
          </a:p>
        </p:txBody>
      </p:sp>
      <p:sp>
        <p:nvSpPr>
          <p:cNvPr id="11" name="TextBox 10"/>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V8-G-1C</a:t>
            </a:r>
          </a:p>
          <a:p>
            <a:r>
              <a:rPr lang="en-US" sz="800" dirty="0" smtClean="0">
                <a:solidFill>
                  <a:schemeClr val="accent1"/>
                </a:solidFill>
                <a:latin typeface="Roboto" charset="0"/>
                <a:ea typeface="Roboto" charset="0"/>
                <a:cs typeface="Roboto" charset="0"/>
              </a:rPr>
              <a:t>Traditional +</a:t>
            </a:r>
            <a:r>
              <a:rPr lang="en-US" sz="800" baseline="0" dirty="0" smtClean="0">
                <a:solidFill>
                  <a:schemeClr val="accent1"/>
                </a:solidFill>
                <a:latin typeface="Roboto" charset="0"/>
                <a:ea typeface="Roboto" charset="0"/>
                <a:cs typeface="Roboto" charset="0"/>
              </a:rPr>
              <a:t> Two Multi</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932976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8-B-1A ">
    <p:spTree>
      <p:nvGrpSpPr>
        <p:cNvPr id="1" name=""/>
        <p:cNvGrpSpPr/>
        <p:nvPr/>
      </p:nvGrpSpPr>
      <p:grpSpPr>
        <a:xfrm>
          <a:off x="0" y="0"/>
          <a:ext cx="0" cy="0"/>
          <a:chOff x="0" y="0"/>
          <a:chExt cx="0" cy="0"/>
        </a:xfrm>
      </p:grpSpPr>
      <p:cxnSp>
        <p:nvCxnSpPr>
          <p:cNvPr id="5" name="Straight Connector 4"/>
          <p:cNvCxnSpPr/>
          <p:nvPr/>
        </p:nvCxnSpPr>
        <p:spPr>
          <a:xfrm flipH="1">
            <a:off x="0" y="2890838"/>
            <a:ext cx="406400"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8" name="Picture Placeholder 7"/>
          <p:cNvSpPr>
            <a:spLocks noGrp="1"/>
          </p:cNvSpPr>
          <p:nvPr>
            <p:ph type="pic" sz="quarter" idx="17"/>
          </p:nvPr>
        </p:nvSpPr>
        <p:spPr>
          <a:xfrm>
            <a:off x="0" y="0"/>
            <a:ext cx="9144000" cy="5143500"/>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smtClean="0"/>
              <a:t>Drag picture to placeholder or click icon to add</a:t>
            </a:r>
            <a:endParaRPr lang="en-US" noProof="0" dirty="0"/>
          </a:p>
        </p:txBody>
      </p:sp>
      <p:sp>
        <p:nvSpPr>
          <p:cNvPr id="2" name="Title 1"/>
          <p:cNvSpPr>
            <a:spLocks noGrp="1"/>
          </p:cNvSpPr>
          <p:nvPr>
            <p:ph type="ctrTitle" hasCustomPrompt="1"/>
          </p:nvPr>
        </p:nvSpPr>
        <p:spPr>
          <a:xfrm>
            <a:off x="457204" y="1802842"/>
            <a:ext cx="7954963" cy="1308659"/>
          </a:xfrm>
          <a:prstGeom prst="rect">
            <a:avLst/>
          </a:prstGeom>
        </p:spPr>
        <p:txBody>
          <a:bodyPr anchor="ctr"/>
          <a:lstStyle>
            <a:lvl1pPr algn="l">
              <a:defRPr sz="2800" b="0" i="0" cap="none" baseline="0">
                <a:solidFill>
                  <a:schemeClr val="bg1"/>
                </a:solidFill>
                <a:latin typeface="Roboto Light" charset="0"/>
                <a:ea typeface="Roboto Light" charset="0"/>
                <a:cs typeface="Roboto Light" charset="0"/>
              </a:defRPr>
            </a:lvl1pPr>
          </a:lstStyle>
          <a:p>
            <a:r>
              <a:rPr lang="en-US" dirty="0" smtClean="0"/>
              <a:t>Title of the Section Here</a:t>
            </a:r>
            <a:endParaRPr lang="en-US" dirty="0"/>
          </a:p>
        </p:txBody>
      </p:sp>
      <p:sp>
        <p:nvSpPr>
          <p:cNvPr id="3" name="Subtitle 2"/>
          <p:cNvSpPr>
            <a:spLocks noGrp="1"/>
          </p:cNvSpPr>
          <p:nvPr>
            <p:ph type="subTitle" idx="1"/>
          </p:nvPr>
        </p:nvSpPr>
        <p:spPr>
          <a:xfrm>
            <a:off x="457204" y="3302002"/>
            <a:ext cx="7954963" cy="973667"/>
          </a:xfrm>
          <a:prstGeom prst="rect">
            <a:avLst/>
          </a:prstGeom>
        </p:spPr>
        <p:txBody>
          <a:bodyPr/>
          <a:lstStyle>
            <a:lvl1pPr marL="285750" indent="-285750" algn="l">
              <a:buClr>
                <a:schemeClr val="accent1"/>
              </a:buClr>
              <a:buFont typeface="Arial"/>
              <a:buChar char="•"/>
              <a:defRPr sz="1400" b="0" i="0">
                <a:solidFill>
                  <a:schemeClr val="bg1"/>
                </a:solidFill>
                <a:latin typeface="Roboto Light" charset="0"/>
                <a:ea typeface="Roboto Light" charset="0"/>
                <a:cs typeface="Roboto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baseline="0">
                <a:solidFill>
                  <a:schemeClr val="bg1"/>
                </a:solidFill>
                <a:latin typeface="Roboto Light" charset="0"/>
                <a:ea typeface="Roboto Light" charset="0"/>
                <a:cs typeface="Roboto Light" charset="0"/>
              </a:defRPr>
            </a:lvl1pPr>
          </a:lstStyle>
          <a:p>
            <a:pPr lvl="0"/>
            <a:r>
              <a:rPr lang="en-US" dirty="0" smtClean="0"/>
              <a:t>Presentation title</a:t>
            </a:r>
            <a:endParaRPr lang="en-US" dirty="0"/>
          </a:p>
        </p:txBody>
      </p:sp>
      <p:sp>
        <p:nvSpPr>
          <p:cNvPr id="7" name="TextBox 6"/>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V8-B-1A </a:t>
            </a:r>
          </a:p>
          <a:p>
            <a:r>
              <a:rPr lang="en-US" sz="800" dirty="0" smtClean="0">
                <a:solidFill>
                  <a:schemeClr val="accent1"/>
                </a:solidFill>
                <a:latin typeface="Roboto" charset="0"/>
                <a:ea typeface="Roboto" charset="0"/>
                <a:cs typeface="Roboto" charset="0"/>
              </a:rPr>
              <a:t>Section</a:t>
            </a:r>
            <a:r>
              <a:rPr lang="en-US" sz="800" baseline="0" dirty="0" smtClean="0">
                <a:solidFill>
                  <a:schemeClr val="accent1"/>
                </a:solidFill>
                <a:latin typeface="Roboto" charset="0"/>
                <a:ea typeface="Roboto" charset="0"/>
                <a:cs typeface="Roboto" charset="0"/>
              </a:rPr>
              <a:t> </a:t>
            </a:r>
            <a:r>
              <a:rPr lang="mr-IN" sz="800" baseline="0" dirty="0" smtClean="0">
                <a:solidFill>
                  <a:schemeClr val="accent1"/>
                </a:solidFill>
                <a:latin typeface="Roboto" charset="0"/>
                <a:ea typeface="Roboto" charset="0"/>
                <a:cs typeface="Roboto" charset="0"/>
              </a:rPr>
              <a:t>–</a:t>
            </a:r>
            <a:r>
              <a:rPr lang="en-US" sz="800" baseline="0" dirty="0" smtClean="0">
                <a:solidFill>
                  <a:schemeClr val="accent1"/>
                </a:solidFill>
                <a:latin typeface="Roboto" charset="0"/>
                <a:ea typeface="Roboto" charset="0"/>
                <a:cs typeface="Roboto" charset="0"/>
              </a:rPr>
              <a:t> White Text</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4662704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8-G-1D">
    <p:spTree>
      <p:nvGrpSpPr>
        <p:cNvPr id="1" name=""/>
        <p:cNvGrpSpPr/>
        <p:nvPr/>
      </p:nvGrpSpPr>
      <p:grpSpPr>
        <a:xfrm>
          <a:off x="0" y="0"/>
          <a:ext cx="0" cy="0"/>
          <a:chOff x="0" y="0"/>
          <a:chExt cx="0" cy="0"/>
        </a:xfrm>
      </p:grpSpPr>
      <p:sp>
        <p:nvSpPr>
          <p:cNvPr id="2" name="Title 1"/>
          <p:cNvSpPr>
            <a:spLocks noGrp="1"/>
          </p:cNvSpPr>
          <p:nvPr>
            <p:ph type="title"/>
          </p:nvPr>
        </p:nvSpPr>
        <p:spPr>
          <a:xfrm>
            <a:off x="336550" y="538163"/>
            <a:ext cx="8229600" cy="719137"/>
          </a:xfrm>
          <a:prstGeom prst="rect">
            <a:avLst/>
          </a:prstGeom>
        </p:spPr>
        <p:txBody>
          <a:bodyPr/>
          <a:lstStyle>
            <a:lvl1pPr algn="l">
              <a:defRPr sz="1800" b="0" i="0">
                <a:latin typeface="Roboto Light" charset="0"/>
                <a:ea typeface="Roboto Light" charset="0"/>
                <a:cs typeface="Roboto Light" charset="0"/>
              </a:defRPr>
            </a:lvl1pPr>
          </a:lstStyle>
          <a:p>
            <a:r>
              <a:rPr lang="en-US" smtClean="0"/>
              <a:t>Click to edit Master title style</a:t>
            </a:r>
            <a:endParaRPr lang="en-US"/>
          </a:p>
        </p:txBody>
      </p:sp>
      <p:sp>
        <p:nvSpPr>
          <p:cNvPr id="9" name="Text Placeholder 8"/>
          <p:cNvSpPr>
            <a:spLocks noGrp="1"/>
          </p:cNvSpPr>
          <p:nvPr>
            <p:ph type="body" sz="quarter" idx="13" hasCustomPrompt="1"/>
          </p:nvPr>
        </p:nvSpPr>
        <p:spPr>
          <a:xfrm>
            <a:off x="336555" y="255750"/>
            <a:ext cx="7954963" cy="22574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10" name="Content Placeholder 2"/>
          <p:cNvSpPr>
            <a:spLocks noGrp="1"/>
          </p:cNvSpPr>
          <p:nvPr>
            <p:ph idx="1"/>
          </p:nvPr>
        </p:nvSpPr>
        <p:spPr>
          <a:xfrm>
            <a:off x="336556" y="1939940"/>
            <a:ext cx="3991078" cy="2654919"/>
          </a:xfrm>
          <a:prstGeom prst="rect">
            <a:avLst/>
          </a:prstGeom>
        </p:spPr>
        <p:txBody>
          <a:bodyPr/>
          <a:lstStyle>
            <a:lvl1pPr marL="0" indent="228600">
              <a:spcBef>
                <a:spcPts val="600"/>
              </a:spcBef>
              <a:spcAft>
                <a:spcPts val="600"/>
              </a:spcAft>
              <a:buClr>
                <a:schemeClr val="accent1"/>
              </a:buClr>
              <a:buFont typeface="Arial" charset="0"/>
              <a:buChar char="•"/>
              <a:defRPr sz="1400" b="0" i="0">
                <a:latin typeface="Roboto Light" charset="0"/>
                <a:ea typeface="Roboto Light" charset="0"/>
                <a:cs typeface="Roboto Light" charset="0"/>
              </a:defRPr>
            </a:lvl1pPr>
            <a:lvl2pPr marL="2286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4572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228600" indent="228600">
              <a:buClr>
                <a:schemeClr val="accent1"/>
              </a:buClr>
              <a:buFont typeface="Arial" charset="0"/>
              <a:buChar char="•"/>
              <a:defRPr sz="1200"/>
            </a:lvl4pPr>
            <a:lvl5pPr marL="228600" indent="228600">
              <a:buClr>
                <a:schemeClr val="accent1"/>
              </a:buClr>
              <a:buFont typeface="Arial" charset="0"/>
              <a:buChar char="•"/>
              <a:defRPr sz="1200"/>
            </a:lvl5pPr>
          </a:lstStyle>
          <a:p>
            <a:pPr lvl="0"/>
            <a:r>
              <a:rPr lang="en-US" smtClean="0"/>
              <a:t>Click to edit Master text styles</a:t>
            </a:r>
          </a:p>
          <a:p>
            <a:pPr lvl="1"/>
            <a:r>
              <a:rPr lang="en-US" smtClean="0"/>
              <a:t>Second level</a:t>
            </a:r>
          </a:p>
          <a:p>
            <a:pPr lvl="2"/>
            <a:r>
              <a:rPr lang="en-US" smtClean="0"/>
              <a:t>Third level</a:t>
            </a:r>
          </a:p>
        </p:txBody>
      </p:sp>
      <p:sp>
        <p:nvSpPr>
          <p:cNvPr id="12" name="Content Placeholder 2"/>
          <p:cNvSpPr>
            <a:spLocks noGrp="1"/>
          </p:cNvSpPr>
          <p:nvPr>
            <p:ph idx="17"/>
          </p:nvPr>
        </p:nvSpPr>
        <p:spPr>
          <a:xfrm>
            <a:off x="4575072" y="1939940"/>
            <a:ext cx="3991078" cy="2654919"/>
          </a:xfrm>
          <a:prstGeom prst="rect">
            <a:avLst/>
          </a:prstGeom>
        </p:spPr>
        <p:txBody>
          <a:bodyPr/>
          <a:lstStyle>
            <a:lvl1pPr marL="0" indent="228600">
              <a:spcBef>
                <a:spcPts val="600"/>
              </a:spcBef>
              <a:spcAft>
                <a:spcPts val="600"/>
              </a:spcAft>
              <a:buClr>
                <a:schemeClr val="accent1"/>
              </a:buClr>
              <a:buFont typeface="Arial" charset="0"/>
              <a:buChar char="•"/>
              <a:defRPr sz="1400" b="0" i="0">
                <a:latin typeface="Roboto Light" charset="0"/>
                <a:ea typeface="Roboto Light" charset="0"/>
                <a:cs typeface="Roboto Light" charset="0"/>
              </a:defRPr>
            </a:lvl1pPr>
            <a:lvl2pPr marL="2286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4572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228600" indent="228600">
              <a:buClr>
                <a:schemeClr val="accent1"/>
              </a:buClr>
              <a:buFont typeface="Arial" charset="0"/>
              <a:buChar char="•"/>
              <a:defRPr sz="1200"/>
            </a:lvl4pPr>
            <a:lvl5pPr marL="228600" indent="228600">
              <a:buClr>
                <a:schemeClr val="accent1"/>
              </a:buClr>
              <a:buFont typeface="Arial" charset="0"/>
              <a:buChar char="•"/>
              <a:defRPr sz="1200"/>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3"/>
          <p:cNvSpPr>
            <a:spLocks noGrp="1"/>
          </p:cNvSpPr>
          <p:nvPr>
            <p:ph sz="quarter" idx="25" hasCustomPrompt="1"/>
          </p:nvPr>
        </p:nvSpPr>
        <p:spPr>
          <a:xfrm>
            <a:off x="336551" y="1387230"/>
            <a:ext cx="3991083" cy="422780"/>
          </a:xfrm>
          <a:prstGeom prst="rect">
            <a:avLst/>
          </a:prstGeom>
          <a:solidFill>
            <a:schemeClr val="accent1">
              <a:lumMod val="20000"/>
              <a:lumOff val="8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Category One</a:t>
            </a:r>
            <a:endParaRPr lang="en-US" dirty="0"/>
          </a:p>
        </p:txBody>
      </p:sp>
      <p:sp>
        <p:nvSpPr>
          <p:cNvPr id="11" name="Content Placeholder 3"/>
          <p:cNvSpPr>
            <a:spLocks noGrp="1"/>
          </p:cNvSpPr>
          <p:nvPr>
            <p:ph sz="quarter" idx="26" hasCustomPrompt="1"/>
          </p:nvPr>
        </p:nvSpPr>
        <p:spPr>
          <a:xfrm>
            <a:off x="4575072" y="1387230"/>
            <a:ext cx="3991078" cy="422780"/>
          </a:xfrm>
          <a:prstGeom prst="rect">
            <a:avLst/>
          </a:prstGeom>
          <a:solidFill>
            <a:schemeClr val="accent1">
              <a:lumMod val="40000"/>
              <a:lumOff val="6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Category Two</a:t>
            </a:r>
            <a:endParaRPr lang="en-US" dirty="0"/>
          </a:p>
        </p:txBody>
      </p:sp>
      <p:sp>
        <p:nvSpPr>
          <p:cNvPr id="3" name="Slide Number Placeholder 2"/>
          <p:cNvSpPr>
            <a:spLocks noGrp="1"/>
          </p:cNvSpPr>
          <p:nvPr>
            <p:ph type="sldNum" sz="quarter" idx="27"/>
          </p:nvPr>
        </p:nvSpPr>
        <p:spPr/>
        <p:txBody>
          <a:bodyPr/>
          <a:lstStyle/>
          <a:p>
            <a:fld id="{F85B37DC-9FB5-0B4B-8B02-3D69E3035CF6}" type="slidenum">
              <a:rPr lang="en-US" altLang="en-US" smtClean="0"/>
              <a:pPr/>
              <a:t>‹#›</a:t>
            </a:fld>
            <a:endParaRPr lang="en-US" altLang="en-US" dirty="0"/>
          </a:p>
        </p:txBody>
      </p:sp>
      <p:sp>
        <p:nvSpPr>
          <p:cNvPr id="14" name="TextBox 13"/>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V8-G-1D</a:t>
            </a:r>
          </a:p>
          <a:p>
            <a:r>
              <a:rPr lang="en-US" sz="800" dirty="0" smtClean="0">
                <a:solidFill>
                  <a:schemeClr val="accent1"/>
                </a:solidFill>
                <a:latin typeface="Roboto" charset="0"/>
                <a:ea typeface="Roboto" charset="0"/>
                <a:cs typeface="Roboto" charset="0"/>
              </a:rPr>
              <a:t>Traditional +</a:t>
            </a:r>
            <a:r>
              <a:rPr lang="en-US" sz="800" baseline="0" dirty="0" smtClean="0">
                <a:solidFill>
                  <a:schemeClr val="accent1"/>
                </a:solidFill>
                <a:latin typeface="Roboto" charset="0"/>
                <a:ea typeface="Roboto" charset="0"/>
                <a:cs typeface="Roboto" charset="0"/>
              </a:rPr>
              <a:t> Two Multi with Titles</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5860087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8-G-1E">
    <p:spTree>
      <p:nvGrpSpPr>
        <p:cNvPr id="1" name=""/>
        <p:cNvGrpSpPr/>
        <p:nvPr/>
      </p:nvGrpSpPr>
      <p:grpSpPr>
        <a:xfrm>
          <a:off x="0" y="0"/>
          <a:ext cx="0" cy="0"/>
          <a:chOff x="0" y="0"/>
          <a:chExt cx="0" cy="0"/>
        </a:xfrm>
      </p:grpSpPr>
      <p:sp>
        <p:nvSpPr>
          <p:cNvPr id="2" name="Title 1"/>
          <p:cNvSpPr>
            <a:spLocks noGrp="1"/>
          </p:cNvSpPr>
          <p:nvPr>
            <p:ph type="title"/>
          </p:nvPr>
        </p:nvSpPr>
        <p:spPr>
          <a:xfrm>
            <a:off x="336562" y="538163"/>
            <a:ext cx="8229600" cy="719137"/>
          </a:xfrm>
          <a:prstGeom prst="rect">
            <a:avLst/>
          </a:prstGeom>
        </p:spPr>
        <p:txBody>
          <a:bodyPr/>
          <a:lstStyle>
            <a:lvl1pPr algn="l">
              <a:defRPr sz="1800" b="0" i="0">
                <a:latin typeface="Roboto Light" charset="0"/>
                <a:ea typeface="Roboto Light" charset="0"/>
                <a:cs typeface="Roboto Light" charset="0"/>
              </a:defRPr>
            </a:lvl1pPr>
          </a:lstStyle>
          <a:p>
            <a:r>
              <a:rPr lang="en-US" smtClean="0"/>
              <a:t>Click to edit Master title style</a:t>
            </a:r>
            <a:endParaRPr lang="en-US" dirty="0"/>
          </a:p>
        </p:txBody>
      </p:sp>
      <p:sp>
        <p:nvSpPr>
          <p:cNvPr id="6" name="Text Placeholder 8"/>
          <p:cNvSpPr>
            <a:spLocks noGrp="1"/>
          </p:cNvSpPr>
          <p:nvPr>
            <p:ph type="body" sz="quarter" idx="13" hasCustomPrompt="1"/>
          </p:nvPr>
        </p:nvSpPr>
        <p:spPr>
          <a:xfrm>
            <a:off x="336562" y="255750"/>
            <a:ext cx="8229593" cy="225739"/>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5" name="Picture Placeholder 2"/>
          <p:cNvSpPr>
            <a:spLocks noGrp="1"/>
          </p:cNvSpPr>
          <p:nvPr>
            <p:ph type="pic" sz="quarter" idx="21"/>
          </p:nvPr>
        </p:nvSpPr>
        <p:spPr>
          <a:xfrm>
            <a:off x="1068796" y="1553374"/>
            <a:ext cx="2036270" cy="2036270"/>
          </a:xfrm>
          <a:prstGeom prst="ellipse">
            <a:avLst/>
          </a:prstGeom>
          <a:solidFill>
            <a:schemeClr val="bg2"/>
          </a:solidFill>
        </p:spPr>
        <p:txBody>
          <a:bodyPr anchor="ctr"/>
          <a:lstStyle>
            <a:lvl1pPr marL="0" indent="0" algn="ctr">
              <a:buNone/>
              <a:defRPr sz="800" b="0" i="0">
                <a:latin typeface="Roboto Light" charset="0"/>
                <a:ea typeface="Roboto Light" charset="0"/>
                <a:cs typeface="Roboto Light" charset="0"/>
              </a:defRPr>
            </a:lvl1pPr>
          </a:lstStyle>
          <a:p>
            <a:pPr lvl="0"/>
            <a:r>
              <a:rPr lang="en-US" noProof="0" smtClean="0"/>
              <a:t>Drag picture to placeholder or click icon to add</a:t>
            </a:r>
            <a:endParaRPr lang="id-ID" noProof="0" dirty="0"/>
          </a:p>
        </p:txBody>
      </p:sp>
      <p:sp>
        <p:nvSpPr>
          <p:cNvPr id="7" name="Picture Placeholder 2"/>
          <p:cNvSpPr>
            <a:spLocks noGrp="1"/>
          </p:cNvSpPr>
          <p:nvPr>
            <p:ph type="pic" sz="quarter" idx="22"/>
          </p:nvPr>
        </p:nvSpPr>
        <p:spPr>
          <a:xfrm>
            <a:off x="3529519" y="1553374"/>
            <a:ext cx="2036270" cy="2036270"/>
          </a:xfrm>
          <a:prstGeom prst="ellipse">
            <a:avLst/>
          </a:prstGeom>
          <a:solidFill>
            <a:schemeClr val="bg2"/>
          </a:solidFill>
        </p:spPr>
        <p:txBody>
          <a:bodyPr anchor="ctr"/>
          <a:lstStyle>
            <a:lvl1pPr marL="0" indent="0" algn="ctr">
              <a:buNone/>
              <a:defRPr sz="800" b="0" i="0">
                <a:latin typeface="Roboto Light" charset="0"/>
                <a:ea typeface="Roboto Light" charset="0"/>
                <a:cs typeface="Roboto Light" charset="0"/>
              </a:defRPr>
            </a:lvl1pPr>
          </a:lstStyle>
          <a:p>
            <a:pPr lvl="0"/>
            <a:r>
              <a:rPr lang="en-US" noProof="0" smtClean="0"/>
              <a:t>Drag picture to placeholder or click icon to add</a:t>
            </a:r>
            <a:endParaRPr lang="id-ID" noProof="0"/>
          </a:p>
        </p:txBody>
      </p:sp>
      <p:sp>
        <p:nvSpPr>
          <p:cNvPr id="8" name="Picture Placeholder 2"/>
          <p:cNvSpPr>
            <a:spLocks noGrp="1"/>
          </p:cNvSpPr>
          <p:nvPr>
            <p:ph type="pic" sz="quarter" idx="23"/>
          </p:nvPr>
        </p:nvSpPr>
        <p:spPr>
          <a:xfrm>
            <a:off x="5990230" y="1553374"/>
            <a:ext cx="2036270" cy="2036270"/>
          </a:xfrm>
          <a:prstGeom prst="ellipse">
            <a:avLst/>
          </a:prstGeom>
          <a:solidFill>
            <a:schemeClr val="bg2"/>
          </a:solidFill>
        </p:spPr>
        <p:txBody>
          <a:bodyPr anchor="ctr"/>
          <a:lstStyle>
            <a:lvl1pPr marL="0" indent="0" algn="ctr">
              <a:buNone/>
              <a:defRPr sz="800" b="0" i="0">
                <a:latin typeface="Roboto Light" charset="0"/>
                <a:ea typeface="Roboto Light" charset="0"/>
                <a:cs typeface="Roboto Light" charset="0"/>
              </a:defRPr>
            </a:lvl1pPr>
          </a:lstStyle>
          <a:p>
            <a:pPr lvl="0"/>
            <a:r>
              <a:rPr lang="en-US" noProof="0" smtClean="0"/>
              <a:t>Drag picture to placeholder or click icon to add</a:t>
            </a:r>
            <a:endParaRPr lang="id-ID" noProof="0"/>
          </a:p>
        </p:txBody>
      </p:sp>
      <p:sp>
        <p:nvSpPr>
          <p:cNvPr id="9" name="Text Placeholder 10"/>
          <p:cNvSpPr>
            <a:spLocks noGrp="1"/>
          </p:cNvSpPr>
          <p:nvPr>
            <p:ph type="body" sz="quarter" idx="24"/>
          </p:nvPr>
        </p:nvSpPr>
        <p:spPr>
          <a:xfrm>
            <a:off x="1068796" y="3768618"/>
            <a:ext cx="2036270" cy="430887"/>
          </a:xfrm>
          <a:prstGeom prst="rect">
            <a:avLst/>
          </a:prstGeom>
        </p:spPr>
        <p:txBody>
          <a:bodyPr wrap="square" lIns="0" tIns="0" rIns="0" bIns="0">
            <a:spAutoFit/>
          </a:bodyPr>
          <a:lstStyle>
            <a:lvl1pPr marL="0" indent="0" algn="ctr">
              <a:buNone/>
              <a:defRPr sz="14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10" name="Text Placeholder 10"/>
          <p:cNvSpPr>
            <a:spLocks noGrp="1"/>
          </p:cNvSpPr>
          <p:nvPr>
            <p:ph type="body" sz="quarter" idx="17"/>
          </p:nvPr>
        </p:nvSpPr>
        <p:spPr>
          <a:xfrm>
            <a:off x="1295177" y="4199505"/>
            <a:ext cx="1575714" cy="387521"/>
          </a:xfrm>
          <a:prstGeom prst="rect">
            <a:avLst/>
          </a:prstGeom>
        </p:spPr>
        <p:txBody>
          <a:bodyPr lIns="0" tIns="0" rIns="0" bIns="0">
            <a:noAutofit/>
          </a:bodyPr>
          <a:lstStyle>
            <a:lvl1pPr marL="0" indent="0" algn="ctr">
              <a:buNone/>
              <a:defRPr sz="9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11" name="Text Placeholder 10"/>
          <p:cNvSpPr>
            <a:spLocks noGrp="1"/>
          </p:cNvSpPr>
          <p:nvPr>
            <p:ph type="body" sz="quarter" idx="41"/>
          </p:nvPr>
        </p:nvSpPr>
        <p:spPr>
          <a:xfrm>
            <a:off x="3529519" y="3768618"/>
            <a:ext cx="2036270" cy="430887"/>
          </a:xfrm>
          <a:prstGeom prst="rect">
            <a:avLst/>
          </a:prstGeom>
        </p:spPr>
        <p:txBody>
          <a:bodyPr wrap="square" lIns="0" tIns="0" rIns="0" bIns="0">
            <a:spAutoFit/>
          </a:bodyPr>
          <a:lstStyle>
            <a:lvl1pPr marL="0" indent="0" algn="ctr">
              <a:buNone/>
              <a:defRPr sz="14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12" name="Text Placeholder 10"/>
          <p:cNvSpPr>
            <a:spLocks noGrp="1"/>
          </p:cNvSpPr>
          <p:nvPr>
            <p:ph type="body" sz="quarter" idx="42"/>
          </p:nvPr>
        </p:nvSpPr>
        <p:spPr>
          <a:xfrm>
            <a:off x="3767218" y="4199505"/>
            <a:ext cx="1575714" cy="387521"/>
          </a:xfrm>
          <a:prstGeom prst="rect">
            <a:avLst/>
          </a:prstGeom>
        </p:spPr>
        <p:txBody>
          <a:bodyPr lIns="0" tIns="0" rIns="0" bIns="0">
            <a:noAutofit/>
          </a:bodyPr>
          <a:lstStyle>
            <a:lvl1pPr marL="0" indent="0" algn="ctr">
              <a:buNone/>
              <a:defRPr sz="9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13" name="Text Placeholder 10"/>
          <p:cNvSpPr>
            <a:spLocks noGrp="1"/>
          </p:cNvSpPr>
          <p:nvPr>
            <p:ph type="body" sz="quarter" idx="43"/>
          </p:nvPr>
        </p:nvSpPr>
        <p:spPr>
          <a:xfrm>
            <a:off x="5990230" y="3768618"/>
            <a:ext cx="2036270" cy="430887"/>
          </a:xfrm>
          <a:prstGeom prst="rect">
            <a:avLst/>
          </a:prstGeom>
        </p:spPr>
        <p:txBody>
          <a:bodyPr wrap="square" lIns="0" tIns="0" rIns="0" bIns="0">
            <a:spAutoFit/>
          </a:bodyPr>
          <a:lstStyle>
            <a:lvl1pPr marL="0" indent="0" algn="ctr">
              <a:buNone/>
              <a:defRPr sz="14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14" name="Text Placeholder 10"/>
          <p:cNvSpPr>
            <a:spLocks noGrp="1"/>
          </p:cNvSpPr>
          <p:nvPr>
            <p:ph type="body" sz="quarter" idx="44"/>
          </p:nvPr>
        </p:nvSpPr>
        <p:spPr>
          <a:xfrm>
            <a:off x="6223791" y="4199505"/>
            <a:ext cx="1575714" cy="387521"/>
          </a:xfrm>
          <a:prstGeom prst="rect">
            <a:avLst/>
          </a:prstGeom>
        </p:spPr>
        <p:txBody>
          <a:bodyPr lIns="0" tIns="0" rIns="0" bIns="0">
            <a:noAutofit/>
          </a:bodyPr>
          <a:lstStyle>
            <a:lvl1pPr marL="0" indent="0" algn="ctr">
              <a:buNone/>
              <a:defRPr sz="9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3" name="Slide Number Placeholder 2"/>
          <p:cNvSpPr>
            <a:spLocks noGrp="1"/>
          </p:cNvSpPr>
          <p:nvPr>
            <p:ph type="sldNum" sz="quarter" idx="45"/>
          </p:nvPr>
        </p:nvSpPr>
        <p:spPr/>
        <p:txBody>
          <a:bodyPr/>
          <a:lstStyle/>
          <a:p>
            <a:fld id="{F85B37DC-9FB5-0B4B-8B02-3D69E3035CF6}" type="slidenum">
              <a:rPr lang="en-US" altLang="en-US" smtClean="0"/>
              <a:pPr/>
              <a:t>‹#›</a:t>
            </a:fld>
            <a:endParaRPr lang="en-US" altLang="en-US" dirty="0"/>
          </a:p>
        </p:txBody>
      </p:sp>
      <p:sp>
        <p:nvSpPr>
          <p:cNvPr id="15" name="TextBox 14"/>
          <p:cNvSpPr txBox="1"/>
          <p:nvPr userDrawn="1"/>
        </p:nvSpPr>
        <p:spPr>
          <a:xfrm>
            <a:off x="9239914" y="-1"/>
            <a:ext cx="1399599" cy="555477"/>
          </a:xfrm>
          <a:prstGeom prst="rect">
            <a:avLst/>
          </a:prstGeom>
          <a:noFill/>
        </p:spPr>
        <p:txBody>
          <a:bodyPr wrap="square" rtlCol="0">
            <a:noAutofit/>
          </a:bodyPr>
          <a:lstStyle/>
          <a:p>
            <a:r>
              <a:rPr lang="en-US" sz="800" smtClean="0">
                <a:solidFill>
                  <a:schemeClr val="accent1"/>
                </a:solidFill>
                <a:latin typeface="Roboto" charset="0"/>
                <a:ea typeface="Roboto" charset="0"/>
                <a:cs typeface="Roboto" charset="0"/>
              </a:rPr>
              <a:t>V8-G-1E</a:t>
            </a:r>
            <a:endParaRPr lang="en-US" sz="800" dirty="0" smtClean="0">
              <a:solidFill>
                <a:schemeClr val="accent1"/>
              </a:solidFill>
              <a:latin typeface="Roboto" charset="0"/>
              <a:ea typeface="Roboto" charset="0"/>
              <a:cs typeface="Roboto" charset="0"/>
            </a:endParaRPr>
          </a:p>
          <a:p>
            <a:r>
              <a:rPr lang="en-US" sz="800" dirty="0" smtClean="0">
                <a:solidFill>
                  <a:schemeClr val="accent1"/>
                </a:solidFill>
                <a:latin typeface="Roboto" charset="0"/>
                <a:ea typeface="Roboto" charset="0"/>
                <a:cs typeface="Roboto" charset="0"/>
              </a:rPr>
              <a:t>Traditional +</a:t>
            </a:r>
            <a:r>
              <a:rPr lang="en-US" sz="800" baseline="0" dirty="0" smtClean="0">
                <a:solidFill>
                  <a:schemeClr val="accent1"/>
                </a:solidFill>
                <a:latin typeface="Roboto" charset="0"/>
                <a:ea typeface="Roboto" charset="0"/>
                <a:cs typeface="Roboto" charset="0"/>
              </a:rPr>
              <a:t> Three Images</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9398317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8-G-1F">
    <p:spTree>
      <p:nvGrpSpPr>
        <p:cNvPr id="1" name=""/>
        <p:cNvGrpSpPr/>
        <p:nvPr/>
      </p:nvGrpSpPr>
      <p:grpSpPr>
        <a:xfrm>
          <a:off x="0" y="0"/>
          <a:ext cx="0" cy="0"/>
          <a:chOff x="0" y="0"/>
          <a:chExt cx="0" cy="0"/>
        </a:xfrm>
      </p:grpSpPr>
      <p:sp>
        <p:nvSpPr>
          <p:cNvPr id="6" name="Text Placeholder 8"/>
          <p:cNvSpPr>
            <a:spLocks noGrp="1"/>
          </p:cNvSpPr>
          <p:nvPr>
            <p:ph type="body" sz="quarter" idx="13" hasCustomPrompt="1"/>
          </p:nvPr>
        </p:nvSpPr>
        <p:spPr>
          <a:xfrm>
            <a:off x="336562" y="255750"/>
            <a:ext cx="8229593" cy="225739"/>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2" name="Slide Number Placeholder 1"/>
          <p:cNvSpPr>
            <a:spLocks noGrp="1"/>
          </p:cNvSpPr>
          <p:nvPr>
            <p:ph type="sldNum" sz="quarter" idx="21"/>
          </p:nvPr>
        </p:nvSpPr>
        <p:spPr/>
        <p:txBody>
          <a:bodyPr/>
          <a:lstStyle/>
          <a:p>
            <a:fld id="{F85B37DC-9FB5-0B4B-8B02-3D69E3035CF6}" type="slidenum">
              <a:rPr lang="en-US" altLang="en-US" smtClean="0"/>
              <a:pPr/>
              <a:t>‹#›</a:t>
            </a:fld>
            <a:endParaRPr lang="en-US" altLang="en-US" dirty="0"/>
          </a:p>
        </p:txBody>
      </p:sp>
      <p:sp>
        <p:nvSpPr>
          <p:cNvPr id="7" name="TextBox 6"/>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V8-G-1F</a:t>
            </a:r>
          </a:p>
          <a:p>
            <a:r>
              <a:rPr lang="en-US" sz="800" dirty="0" smtClean="0">
                <a:solidFill>
                  <a:schemeClr val="accent1"/>
                </a:solidFill>
                <a:latin typeface="Roboto" charset="0"/>
                <a:ea typeface="Roboto" charset="0"/>
                <a:cs typeface="Roboto" charset="0"/>
              </a:rPr>
              <a:t>Blank</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1574976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8-G-1G">
    <p:spTree>
      <p:nvGrpSpPr>
        <p:cNvPr id="1" name=""/>
        <p:cNvGrpSpPr/>
        <p:nvPr/>
      </p:nvGrpSpPr>
      <p:grpSpPr>
        <a:xfrm>
          <a:off x="0" y="0"/>
          <a:ext cx="0" cy="0"/>
          <a:chOff x="0" y="0"/>
          <a:chExt cx="0" cy="0"/>
        </a:xfrm>
      </p:grpSpPr>
      <p:sp>
        <p:nvSpPr>
          <p:cNvPr id="5" name="Picture Placeholder 2"/>
          <p:cNvSpPr>
            <a:spLocks noGrp="1"/>
          </p:cNvSpPr>
          <p:nvPr>
            <p:ph type="pic" sz="quarter" idx="22"/>
          </p:nvPr>
        </p:nvSpPr>
        <p:spPr>
          <a:xfrm>
            <a:off x="0" y="0"/>
            <a:ext cx="9155430" cy="4630366"/>
          </a:xfrm>
          <a:prstGeom prst="rect">
            <a:avLst/>
          </a:prstGeom>
          <a:solidFill>
            <a:schemeClr val="bg2"/>
          </a:solidFill>
        </p:spPr>
        <p:txBody>
          <a:bodyPr anchor="ctr"/>
          <a:lstStyle>
            <a:lvl1pPr marL="0" indent="0" algn="ctr">
              <a:buClr>
                <a:schemeClr val="accent1"/>
              </a:buClr>
              <a:buNone/>
              <a:defRPr sz="800" b="0" i="0">
                <a:latin typeface="Roboto Light" charset="0"/>
                <a:ea typeface="Roboto Light" charset="0"/>
                <a:cs typeface="Roboto Light" charset="0"/>
              </a:defRPr>
            </a:lvl1pPr>
          </a:lstStyle>
          <a:p>
            <a:pPr lvl="0"/>
            <a:r>
              <a:rPr lang="en-US" noProof="0" smtClean="0"/>
              <a:t>Drag picture to placeholder or click icon to add</a:t>
            </a:r>
            <a:endParaRPr lang="en-US" noProof="0"/>
          </a:p>
        </p:txBody>
      </p:sp>
      <p:sp>
        <p:nvSpPr>
          <p:cNvPr id="6" name="Text Placeholder 8"/>
          <p:cNvSpPr>
            <a:spLocks noGrp="1"/>
          </p:cNvSpPr>
          <p:nvPr>
            <p:ph type="body" sz="quarter" idx="13" hasCustomPrompt="1"/>
          </p:nvPr>
        </p:nvSpPr>
        <p:spPr>
          <a:xfrm>
            <a:off x="336562" y="255750"/>
            <a:ext cx="8229593" cy="225739"/>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2" name="Slide Number Placeholder 1"/>
          <p:cNvSpPr>
            <a:spLocks noGrp="1"/>
          </p:cNvSpPr>
          <p:nvPr>
            <p:ph type="sldNum" sz="quarter" idx="23"/>
          </p:nvPr>
        </p:nvSpPr>
        <p:spPr/>
        <p:txBody>
          <a:bodyPr/>
          <a:lstStyle/>
          <a:p>
            <a:fld id="{F85B37DC-9FB5-0B4B-8B02-3D69E3035CF6}" type="slidenum">
              <a:rPr lang="en-US" altLang="en-US" smtClean="0"/>
              <a:pPr/>
              <a:t>‹#›</a:t>
            </a:fld>
            <a:endParaRPr lang="en-US" altLang="en-US" dirty="0"/>
          </a:p>
        </p:txBody>
      </p:sp>
      <p:sp>
        <p:nvSpPr>
          <p:cNvPr id="8" name="TextBox 7"/>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V8-G-1G</a:t>
            </a:r>
          </a:p>
          <a:p>
            <a:r>
              <a:rPr lang="en-US" sz="800" dirty="0" smtClean="0">
                <a:solidFill>
                  <a:schemeClr val="accent1"/>
                </a:solidFill>
                <a:latin typeface="Roboto" charset="0"/>
                <a:ea typeface="Roboto" charset="0"/>
                <a:cs typeface="Roboto" charset="0"/>
              </a:rPr>
              <a:t>Image</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4261526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8-G-1H">
    <p:spTree>
      <p:nvGrpSpPr>
        <p:cNvPr id="1" name=""/>
        <p:cNvGrpSpPr/>
        <p:nvPr/>
      </p:nvGrpSpPr>
      <p:grpSpPr>
        <a:xfrm>
          <a:off x="0" y="0"/>
          <a:ext cx="0" cy="0"/>
          <a:chOff x="0" y="0"/>
          <a:chExt cx="0" cy="0"/>
        </a:xfrm>
      </p:grpSpPr>
      <p:sp>
        <p:nvSpPr>
          <p:cNvPr id="2" name="Title 1"/>
          <p:cNvSpPr>
            <a:spLocks noGrp="1"/>
          </p:cNvSpPr>
          <p:nvPr>
            <p:ph type="title"/>
          </p:nvPr>
        </p:nvSpPr>
        <p:spPr>
          <a:xfrm>
            <a:off x="336555" y="538163"/>
            <a:ext cx="8229600" cy="719137"/>
          </a:xfrm>
          <a:prstGeom prst="rect">
            <a:avLst/>
          </a:prstGeom>
        </p:spPr>
        <p:txBody>
          <a:bodyPr/>
          <a:lstStyle>
            <a:lvl1pPr algn="l">
              <a:defRPr sz="1800" b="0" i="0">
                <a:latin typeface="Roboto Light" charset="0"/>
                <a:ea typeface="Roboto Light" charset="0"/>
                <a:cs typeface="Roboto Light" charset="0"/>
              </a:defRPr>
            </a:lvl1pPr>
          </a:lstStyle>
          <a:p>
            <a:r>
              <a:rPr lang="en-US" smtClean="0"/>
              <a:t>Click to edit Master title style</a:t>
            </a:r>
            <a:endParaRPr lang="en-US" dirty="0"/>
          </a:p>
        </p:txBody>
      </p:sp>
      <p:sp>
        <p:nvSpPr>
          <p:cNvPr id="6" name="Text Placeholder 8"/>
          <p:cNvSpPr>
            <a:spLocks noGrp="1"/>
          </p:cNvSpPr>
          <p:nvPr>
            <p:ph type="body" sz="quarter" idx="13" hasCustomPrompt="1"/>
          </p:nvPr>
        </p:nvSpPr>
        <p:spPr>
          <a:xfrm>
            <a:off x="336562" y="255750"/>
            <a:ext cx="8229593" cy="225739"/>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p>
        </p:txBody>
      </p:sp>
      <p:sp>
        <p:nvSpPr>
          <p:cNvPr id="15" name="Picture Placeholder 2"/>
          <p:cNvSpPr>
            <a:spLocks noGrp="1"/>
          </p:cNvSpPr>
          <p:nvPr>
            <p:ph type="pic" sz="quarter" idx="22"/>
          </p:nvPr>
        </p:nvSpPr>
        <p:spPr>
          <a:xfrm>
            <a:off x="336561" y="1326657"/>
            <a:ext cx="2007130" cy="2543949"/>
          </a:xfrm>
          <a:prstGeom prst="rect">
            <a:avLst/>
          </a:prstGeom>
          <a:solidFill>
            <a:schemeClr val="bg2"/>
          </a:solidFill>
        </p:spPr>
        <p:txBody>
          <a:bodyPr anchor="ctr"/>
          <a:lstStyle>
            <a:lvl1pPr marL="0" indent="0" algn="ctr">
              <a:buNone/>
              <a:defRPr sz="800" b="0" i="0">
                <a:latin typeface="Roboto Light" charset="0"/>
                <a:ea typeface="Roboto Light" charset="0"/>
                <a:cs typeface="Roboto Light" charset="0"/>
              </a:defRPr>
            </a:lvl1pPr>
          </a:lstStyle>
          <a:p>
            <a:pPr lvl="0"/>
            <a:r>
              <a:rPr lang="en-US" noProof="0" smtClean="0"/>
              <a:t>Drag picture to placeholder or click icon to add</a:t>
            </a:r>
            <a:endParaRPr lang="id-ID" noProof="0"/>
          </a:p>
        </p:txBody>
      </p:sp>
      <p:sp>
        <p:nvSpPr>
          <p:cNvPr id="16" name="Picture Placeholder 2"/>
          <p:cNvSpPr>
            <a:spLocks noGrp="1"/>
          </p:cNvSpPr>
          <p:nvPr>
            <p:ph type="pic" sz="quarter" idx="41"/>
          </p:nvPr>
        </p:nvSpPr>
        <p:spPr>
          <a:xfrm>
            <a:off x="2410718" y="1326657"/>
            <a:ext cx="2007130" cy="2543949"/>
          </a:xfrm>
          <a:prstGeom prst="rect">
            <a:avLst/>
          </a:prstGeom>
          <a:solidFill>
            <a:schemeClr val="bg2"/>
          </a:solidFill>
        </p:spPr>
        <p:txBody>
          <a:bodyPr anchor="ctr"/>
          <a:lstStyle>
            <a:lvl1pPr marL="0" indent="0" algn="ctr">
              <a:buNone/>
              <a:defRPr sz="800" b="0" i="0">
                <a:latin typeface="Roboto Light" charset="0"/>
                <a:ea typeface="Roboto Light" charset="0"/>
                <a:cs typeface="Roboto Light" charset="0"/>
              </a:defRPr>
            </a:lvl1pPr>
          </a:lstStyle>
          <a:p>
            <a:pPr lvl="0"/>
            <a:r>
              <a:rPr lang="en-US" noProof="0" smtClean="0"/>
              <a:t>Drag picture to placeholder or click icon to add</a:t>
            </a:r>
            <a:endParaRPr lang="id-ID" noProof="0"/>
          </a:p>
        </p:txBody>
      </p:sp>
      <p:sp>
        <p:nvSpPr>
          <p:cNvPr id="17" name="Picture Placeholder 2"/>
          <p:cNvSpPr>
            <a:spLocks noGrp="1"/>
          </p:cNvSpPr>
          <p:nvPr>
            <p:ph type="pic" sz="quarter" idx="42"/>
          </p:nvPr>
        </p:nvSpPr>
        <p:spPr>
          <a:xfrm>
            <a:off x="4484870" y="1326657"/>
            <a:ext cx="2007130" cy="2543949"/>
          </a:xfrm>
          <a:prstGeom prst="rect">
            <a:avLst/>
          </a:prstGeom>
          <a:solidFill>
            <a:schemeClr val="bg2"/>
          </a:solidFill>
        </p:spPr>
        <p:txBody>
          <a:bodyPr anchor="ctr"/>
          <a:lstStyle>
            <a:lvl1pPr marL="0" indent="0" algn="ctr">
              <a:buNone/>
              <a:defRPr sz="800" b="0" i="0">
                <a:latin typeface="Roboto Light" charset="0"/>
                <a:ea typeface="Roboto Light" charset="0"/>
                <a:cs typeface="Roboto Light" charset="0"/>
              </a:defRPr>
            </a:lvl1pPr>
          </a:lstStyle>
          <a:p>
            <a:pPr lvl="0"/>
            <a:r>
              <a:rPr lang="en-US" noProof="0" smtClean="0"/>
              <a:t>Drag picture to placeholder or click icon to add</a:t>
            </a:r>
            <a:endParaRPr lang="id-ID" noProof="0"/>
          </a:p>
        </p:txBody>
      </p:sp>
      <p:sp>
        <p:nvSpPr>
          <p:cNvPr id="18" name="Picture Placeholder 2"/>
          <p:cNvSpPr>
            <a:spLocks noGrp="1"/>
          </p:cNvSpPr>
          <p:nvPr>
            <p:ph type="pic" sz="quarter" idx="43"/>
          </p:nvPr>
        </p:nvSpPr>
        <p:spPr>
          <a:xfrm>
            <a:off x="6559026" y="1326657"/>
            <a:ext cx="2007130" cy="2543949"/>
          </a:xfrm>
          <a:prstGeom prst="rect">
            <a:avLst/>
          </a:prstGeom>
          <a:solidFill>
            <a:schemeClr val="bg2"/>
          </a:solidFill>
        </p:spPr>
        <p:txBody>
          <a:bodyPr anchor="ctr"/>
          <a:lstStyle>
            <a:lvl1pPr marL="0" indent="0" algn="ctr">
              <a:buNone/>
              <a:defRPr sz="800" b="0" i="0">
                <a:latin typeface="Roboto Light" charset="0"/>
                <a:ea typeface="Roboto Light" charset="0"/>
                <a:cs typeface="Roboto Light" charset="0"/>
              </a:defRPr>
            </a:lvl1pPr>
          </a:lstStyle>
          <a:p>
            <a:pPr lvl="0"/>
            <a:r>
              <a:rPr lang="en-US" noProof="0" smtClean="0"/>
              <a:t>Drag picture to placeholder or click icon to add</a:t>
            </a:r>
            <a:endParaRPr lang="id-ID" noProof="0"/>
          </a:p>
        </p:txBody>
      </p:sp>
      <p:sp>
        <p:nvSpPr>
          <p:cNvPr id="19" name="Text Placeholder 10"/>
          <p:cNvSpPr>
            <a:spLocks noGrp="1"/>
          </p:cNvSpPr>
          <p:nvPr>
            <p:ph type="body" sz="quarter" idx="44"/>
          </p:nvPr>
        </p:nvSpPr>
        <p:spPr>
          <a:xfrm>
            <a:off x="336557" y="3995335"/>
            <a:ext cx="2007127" cy="215444"/>
          </a:xfrm>
          <a:prstGeom prst="rect">
            <a:avLst/>
          </a:prstGeom>
        </p:spPr>
        <p:txBody>
          <a:bodyPr lIns="0" tIns="0" rIns="0" bIns="0">
            <a:spAutoFit/>
          </a:bodyPr>
          <a:lstStyle>
            <a:lvl1pPr marL="0" indent="0" algn="l">
              <a:buNone/>
              <a:defRPr sz="1400" b="0" i="0">
                <a:solidFill>
                  <a:schemeClr val="tx1"/>
                </a:solidFill>
                <a:latin typeface="Roboto Light"/>
                <a:cs typeface="Roboto Light"/>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20" name="Text Placeholder 10"/>
          <p:cNvSpPr>
            <a:spLocks noGrp="1"/>
          </p:cNvSpPr>
          <p:nvPr>
            <p:ph type="body" sz="quarter" idx="17"/>
          </p:nvPr>
        </p:nvSpPr>
        <p:spPr>
          <a:xfrm>
            <a:off x="336555" y="4310862"/>
            <a:ext cx="2007131" cy="387521"/>
          </a:xfrm>
          <a:prstGeom prst="rect">
            <a:avLst/>
          </a:prstGeom>
        </p:spPr>
        <p:txBody>
          <a:bodyPr lIns="0" tIns="0" rIns="0" bIns="0">
            <a:noAutofit/>
          </a:bodyPr>
          <a:lstStyle>
            <a:lvl1pPr marL="0" indent="0" algn="l">
              <a:buNone/>
              <a:defRPr sz="9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21" name="Text Placeholder 10"/>
          <p:cNvSpPr>
            <a:spLocks noGrp="1"/>
          </p:cNvSpPr>
          <p:nvPr>
            <p:ph type="body" sz="quarter" idx="45"/>
          </p:nvPr>
        </p:nvSpPr>
        <p:spPr>
          <a:xfrm>
            <a:off x="2410713" y="3995335"/>
            <a:ext cx="2007127" cy="215444"/>
          </a:xfrm>
          <a:prstGeom prst="rect">
            <a:avLst/>
          </a:prstGeom>
        </p:spPr>
        <p:txBody>
          <a:bodyPr lIns="0" tIns="0" rIns="0" bIns="0">
            <a:spAutoFit/>
          </a:bodyPr>
          <a:lstStyle>
            <a:lvl1pPr marL="0" indent="0" algn="l">
              <a:buNone/>
              <a:defRPr sz="1400" b="0" i="0">
                <a:solidFill>
                  <a:schemeClr val="tx1"/>
                </a:solidFill>
                <a:latin typeface="Roboto Light"/>
                <a:cs typeface="Roboto Light"/>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22" name="Text Placeholder 10"/>
          <p:cNvSpPr>
            <a:spLocks noGrp="1"/>
          </p:cNvSpPr>
          <p:nvPr>
            <p:ph type="body" sz="quarter" idx="46"/>
          </p:nvPr>
        </p:nvSpPr>
        <p:spPr>
          <a:xfrm>
            <a:off x="2410711" y="4310862"/>
            <a:ext cx="2007131" cy="387521"/>
          </a:xfrm>
          <a:prstGeom prst="rect">
            <a:avLst/>
          </a:prstGeom>
        </p:spPr>
        <p:txBody>
          <a:bodyPr lIns="0" tIns="0" rIns="0" bIns="0">
            <a:noAutofit/>
          </a:bodyPr>
          <a:lstStyle>
            <a:lvl1pPr marL="0" indent="0" algn="l">
              <a:buNone/>
              <a:defRPr sz="9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23" name="Text Placeholder 10"/>
          <p:cNvSpPr>
            <a:spLocks noGrp="1"/>
          </p:cNvSpPr>
          <p:nvPr>
            <p:ph type="body" sz="quarter" idx="47"/>
          </p:nvPr>
        </p:nvSpPr>
        <p:spPr>
          <a:xfrm>
            <a:off x="4484870" y="3995335"/>
            <a:ext cx="2007127" cy="215444"/>
          </a:xfrm>
          <a:prstGeom prst="rect">
            <a:avLst/>
          </a:prstGeom>
        </p:spPr>
        <p:txBody>
          <a:bodyPr lIns="0" tIns="0" rIns="0" bIns="0">
            <a:spAutoFit/>
          </a:bodyPr>
          <a:lstStyle>
            <a:lvl1pPr marL="0" indent="0" algn="l">
              <a:buNone/>
              <a:defRPr sz="1400" b="0" i="0">
                <a:solidFill>
                  <a:schemeClr val="tx1"/>
                </a:solidFill>
                <a:latin typeface="Roboto Light"/>
                <a:cs typeface="Roboto Light"/>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24" name="Text Placeholder 10"/>
          <p:cNvSpPr>
            <a:spLocks noGrp="1"/>
          </p:cNvSpPr>
          <p:nvPr>
            <p:ph type="body" sz="quarter" idx="48"/>
          </p:nvPr>
        </p:nvSpPr>
        <p:spPr>
          <a:xfrm>
            <a:off x="4484868" y="4310862"/>
            <a:ext cx="2007131" cy="387521"/>
          </a:xfrm>
          <a:prstGeom prst="rect">
            <a:avLst/>
          </a:prstGeom>
        </p:spPr>
        <p:txBody>
          <a:bodyPr lIns="0" tIns="0" rIns="0" bIns="0">
            <a:noAutofit/>
          </a:bodyPr>
          <a:lstStyle>
            <a:lvl1pPr marL="0" indent="0" algn="l">
              <a:buNone/>
              <a:defRPr sz="9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25" name="Text Placeholder 10"/>
          <p:cNvSpPr>
            <a:spLocks noGrp="1"/>
          </p:cNvSpPr>
          <p:nvPr>
            <p:ph type="body" sz="quarter" idx="49"/>
          </p:nvPr>
        </p:nvSpPr>
        <p:spPr>
          <a:xfrm>
            <a:off x="6559026" y="3995335"/>
            <a:ext cx="2007127" cy="215444"/>
          </a:xfrm>
          <a:prstGeom prst="rect">
            <a:avLst/>
          </a:prstGeom>
        </p:spPr>
        <p:txBody>
          <a:bodyPr lIns="0" tIns="0" rIns="0" bIns="0">
            <a:spAutoFit/>
          </a:bodyPr>
          <a:lstStyle>
            <a:lvl1pPr marL="0" indent="0" algn="l">
              <a:buNone/>
              <a:defRPr sz="1400" b="0" i="0">
                <a:solidFill>
                  <a:schemeClr val="tx1"/>
                </a:solidFill>
                <a:latin typeface="Roboto Light"/>
                <a:cs typeface="Roboto Light"/>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26" name="Text Placeholder 10"/>
          <p:cNvSpPr>
            <a:spLocks noGrp="1"/>
          </p:cNvSpPr>
          <p:nvPr>
            <p:ph type="body" sz="quarter" idx="50"/>
          </p:nvPr>
        </p:nvSpPr>
        <p:spPr>
          <a:xfrm>
            <a:off x="6559024" y="4310862"/>
            <a:ext cx="2007131" cy="387521"/>
          </a:xfrm>
          <a:prstGeom prst="rect">
            <a:avLst/>
          </a:prstGeom>
        </p:spPr>
        <p:txBody>
          <a:bodyPr lIns="0" tIns="0" rIns="0" bIns="0">
            <a:noAutofit/>
          </a:bodyPr>
          <a:lstStyle>
            <a:lvl1pPr marL="0" indent="0" algn="l">
              <a:buNone/>
              <a:defRPr sz="9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3" name="Slide Number Placeholder 2"/>
          <p:cNvSpPr>
            <a:spLocks noGrp="1"/>
          </p:cNvSpPr>
          <p:nvPr>
            <p:ph type="sldNum" sz="quarter" idx="51"/>
          </p:nvPr>
        </p:nvSpPr>
        <p:spPr/>
        <p:txBody>
          <a:bodyPr/>
          <a:lstStyle/>
          <a:p>
            <a:fld id="{F85B37DC-9FB5-0B4B-8B02-3D69E3035CF6}" type="slidenum">
              <a:rPr lang="en-US" altLang="en-US" smtClean="0"/>
              <a:pPr/>
              <a:t>‹#›</a:t>
            </a:fld>
            <a:endParaRPr lang="en-US" altLang="en-US" dirty="0"/>
          </a:p>
        </p:txBody>
      </p:sp>
      <p:sp>
        <p:nvSpPr>
          <p:cNvPr id="27" name="TextBox 26"/>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V8-G-1H</a:t>
            </a:r>
          </a:p>
          <a:p>
            <a:r>
              <a:rPr lang="en-US" sz="800" dirty="0" smtClean="0">
                <a:solidFill>
                  <a:schemeClr val="accent1"/>
                </a:solidFill>
                <a:latin typeface="Roboto" charset="0"/>
                <a:ea typeface="Roboto" charset="0"/>
                <a:cs typeface="Roboto" charset="0"/>
              </a:rPr>
              <a:t>Traditional + Four Images</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0095615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8-G-1I">
    <p:spTree>
      <p:nvGrpSpPr>
        <p:cNvPr id="1" name=""/>
        <p:cNvGrpSpPr/>
        <p:nvPr/>
      </p:nvGrpSpPr>
      <p:grpSpPr>
        <a:xfrm>
          <a:off x="0" y="0"/>
          <a:ext cx="0" cy="0"/>
          <a:chOff x="0" y="0"/>
          <a:chExt cx="0" cy="0"/>
        </a:xfrm>
      </p:grpSpPr>
      <p:sp>
        <p:nvSpPr>
          <p:cNvPr id="2" name="Title 1"/>
          <p:cNvSpPr>
            <a:spLocks noGrp="1"/>
          </p:cNvSpPr>
          <p:nvPr>
            <p:ph type="title"/>
          </p:nvPr>
        </p:nvSpPr>
        <p:spPr>
          <a:xfrm>
            <a:off x="336550" y="538163"/>
            <a:ext cx="8229600" cy="719137"/>
          </a:xfrm>
          <a:prstGeom prst="rect">
            <a:avLst/>
          </a:prstGeom>
        </p:spPr>
        <p:txBody>
          <a:bodyPr/>
          <a:lstStyle>
            <a:lvl1pPr algn="l">
              <a:defRPr sz="1800" b="0" i="0">
                <a:latin typeface="Roboto Light" charset="0"/>
                <a:ea typeface="Roboto Light" charset="0"/>
                <a:cs typeface="Roboto Light" charset="0"/>
              </a:defRPr>
            </a:lvl1pPr>
          </a:lstStyle>
          <a:p>
            <a:r>
              <a:rPr lang="en-US" smtClean="0"/>
              <a:t>Click to edit Master title style</a:t>
            </a:r>
            <a:endParaRPr lang="en-US"/>
          </a:p>
        </p:txBody>
      </p:sp>
      <p:sp>
        <p:nvSpPr>
          <p:cNvPr id="6" name="Text Placeholder 8"/>
          <p:cNvSpPr>
            <a:spLocks noGrp="1"/>
          </p:cNvSpPr>
          <p:nvPr>
            <p:ph type="body" sz="quarter" idx="13" hasCustomPrompt="1"/>
          </p:nvPr>
        </p:nvSpPr>
        <p:spPr>
          <a:xfrm>
            <a:off x="336562" y="255750"/>
            <a:ext cx="8229593" cy="225739"/>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p>
        </p:txBody>
      </p:sp>
      <p:sp>
        <p:nvSpPr>
          <p:cNvPr id="27" name="Picture Placeholder 2"/>
          <p:cNvSpPr>
            <a:spLocks noGrp="1"/>
          </p:cNvSpPr>
          <p:nvPr>
            <p:ph type="pic" idx="17"/>
          </p:nvPr>
        </p:nvSpPr>
        <p:spPr>
          <a:xfrm>
            <a:off x="1216118" y="1253366"/>
            <a:ext cx="875361" cy="875361"/>
          </a:xfrm>
          <a:prstGeom prst="ellipse">
            <a:avLst/>
          </a:prstGeom>
          <a:solidFill>
            <a:schemeClr val="bg2"/>
          </a:solidFill>
        </p:spPr>
        <p:txBody>
          <a:bodyPr anchor="ctr">
            <a:normAutofit/>
          </a:bodyPr>
          <a:lstStyle>
            <a:lvl1pPr marL="0" indent="0" algn="ctr">
              <a:buNone/>
              <a:defRPr sz="800" b="0" i="0">
                <a:solidFill>
                  <a:schemeClr val="tx1"/>
                </a:solidFill>
                <a:latin typeface="Roboto Light" charset="0"/>
                <a:ea typeface="Roboto Light" charset="0"/>
                <a:cs typeface="Roboto Light" charset="0"/>
              </a:defRPr>
            </a:lvl1pPr>
            <a:lvl2pPr marL="257168" indent="0">
              <a:buNone/>
              <a:defRPr sz="1600"/>
            </a:lvl2pPr>
            <a:lvl3pPr marL="514337" indent="0">
              <a:buNone/>
              <a:defRPr sz="1400"/>
            </a:lvl3pPr>
            <a:lvl4pPr marL="771506" indent="0">
              <a:buNone/>
              <a:defRPr sz="1100"/>
            </a:lvl4pPr>
            <a:lvl5pPr marL="1028675" indent="0">
              <a:buNone/>
              <a:defRPr sz="1100"/>
            </a:lvl5pPr>
            <a:lvl6pPr marL="1285843" indent="0">
              <a:buNone/>
              <a:defRPr sz="1100"/>
            </a:lvl6pPr>
            <a:lvl7pPr marL="1543012" indent="0">
              <a:buNone/>
              <a:defRPr sz="1100"/>
            </a:lvl7pPr>
            <a:lvl8pPr marL="1800180" indent="0">
              <a:buNone/>
              <a:defRPr sz="1100"/>
            </a:lvl8pPr>
            <a:lvl9pPr marL="2057348" indent="0">
              <a:buNone/>
              <a:defRPr sz="1100"/>
            </a:lvl9pPr>
          </a:lstStyle>
          <a:p>
            <a:pPr lvl="0"/>
            <a:r>
              <a:rPr lang="en-US" noProof="0" smtClean="0"/>
              <a:t>Drag picture to placeholder or click icon to add</a:t>
            </a:r>
            <a:endParaRPr lang="en-US" noProof="0" dirty="0"/>
          </a:p>
        </p:txBody>
      </p:sp>
      <p:sp>
        <p:nvSpPr>
          <p:cNvPr id="28" name="Text Placeholder 10"/>
          <p:cNvSpPr>
            <a:spLocks noGrp="1"/>
          </p:cNvSpPr>
          <p:nvPr>
            <p:ph type="body" sz="quarter" idx="18"/>
          </p:nvPr>
        </p:nvSpPr>
        <p:spPr>
          <a:xfrm>
            <a:off x="865943" y="2255392"/>
            <a:ext cx="1575711" cy="215444"/>
          </a:xfrm>
          <a:prstGeom prst="rect">
            <a:avLst/>
          </a:prstGeom>
        </p:spPr>
        <p:txBody>
          <a:bodyPr lIns="0" tIns="0" rIns="0" bIns="0">
            <a:spAutoFit/>
          </a:bodyPr>
          <a:lstStyle>
            <a:lvl1pPr marL="0" indent="0" algn="ctr">
              <a:buNone/>
              <a:defRPr sz="14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29" name="Text Placeholder 10"/>
          <p:cNvSpPr>
            <a:spLocks noGrp="1"/>
          </p:cNvSpPr>
          <p:nvPr>
            <p:ph type="body" sz="quarter" idx="19"/>
          </p:nvPr>
        </p:nvSpPr>
        <p:spPr>
          <a:xfrm>
            <a:off x="865943" y="2570919"/>
            <a:ext cx="1575714" cy="387521"/>
          </a:xfrm>
          <a:prstGeom prst="rect">
            <a:avLst/>
          </a:prstGeom>
        </p:spPr>
        <p:txBody>
          <a:bodyPr lIns="0" tIns="0" rIns="0" bIns="0">
            <a:noAutofit/>
          </a:bodyPr>
          <a:lstStyle>
            <a:lvl1pPr marL="0" indent="0" algn="ctr">
              <a:buNone/>
              <a:defRPr sz="9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30" name="Picture Placeholder 2"/>
          <p:cNvSpPr>
            <a:spLocks noGrp="1"/>
          </p:cNvSpPr>
          <p:nvPr>
            <p:ph type="pic" idx="20"/>
          </p:nvPr>
        </p:nvSpPr>
        <p:spPr>
          <a:xfrm>
            <a:off x="3157460" y="1253366"/>
            <a:ext cx="875361" cy="875361"/>
          </a:xfrm>
          <a:prstGeom prst="ellipse">
            <a:avLst/>
          </a:prstGeom>
          <a:solidFill>
            <a:schemeClr val="bg2"/>
          </a:solidFill>
        </p:spPr>
        <p:txBody>
          <a:bodyPr anchor="ctr">
            <a:normAutofit/>
          </a:bodyPr>
          <a:lstStyle>
            <a:lvl1pPr marL="0" indent="0" algn="ctr">
              <a:buNone/>
              <a:defRPr sz="800" b="0" i="0">
                <a:solidFill>
                  <a:schemeClr val="tx1"/>
                </a:solidFill>
                <a:latin typeface="Roboto Light" charset="0"/>
                <a:ea typeface="Roboto Light" charset="0"/>
                <a:cs typeface="Roboto Light" charset="0"/>
              </a:defRPr>
            </a:lvl1pPr>
            <a:lvl2pPr marL="257168" indent="0">
              <a:buNone/>
              <a:defRPr sz="1600"/>
            </a:lvl2pPr>
            <a:lvl3pPr marL="514337" indent="0">
              <a:buNone/>
              <a:defRPr sz="1400"/>
            </a:lvl3pPr>
            <a:lvl4pPr marL="771506" indent="0">
              <a:buNone/>
              <a:defRPr sz="1100"/>
            </a:lvl4pPr>
            <a:lvl5pPr marL="1028675" indent="0">
              <a:buNone/>
              <a:defRPr sz="1100"/>
            </a:lvl5pPr>
            <a:lvl6pPr marL="1285843" indent="0">
              <a:buNone/>
              <a:defRPr sz="1100"/>
            </a:lvl6pPr>
            <a:lvl7pPr marL="1543012" indent="0">
              <a:buNone/>
              <a:defRPr sz="1100"/>
            </a:lvl7pPr>
            <a:lvl8pPr marL="1800180" indent="0">
              <a:buNone/>
              <a:defRPr sz="1100"/>
            </a:lvl8pPr>
            <a:lvl9pPr marL="2057348" indent="0">
              <a:buNone/>
              <a:defRPr sz="1100"/>
            </a:lvl9pPr>
          </a:lstStyle>
          <a:p>
            <a:pPr lvl="0"/>
            <a:r>
              <a:rPr lang="en-US" noProof="0" smtClean="0"/>
              <a:t>Drag picture to placeholder or click icon to add</a:t>
            </a:r>
            <a:endParaRPr lang="en-US" noProof="0" dirty="0"/>
          </a:p>
        </p:txBody>
      </p:sp>
      <p:sp>
        <p:nvSpPr>
          <p:cNvPr id="31" name="Picture Placeholder 2"/>
          <p:cNvSpPr>
            <a:spLocks noGrp="1"/>
          </p:cNvSpPr>
          <p:nvPr>
            <p:ph type="pic" idx="21"/>
          </p:nvPr>
        </p:nvSpPr>
        <p:spPr>
          <a:xfrm>
            <a:off x="5098801" y="1253366"/>
            <a:ext cx="875361" cy="875361"/>
          </a:xfrm>
          <a:prstGeom prst="ellipse">
            <a:avLst/>
          </a:prstGeom>
          <a:solidFill>
            <a:schemeClr val="bg2"/>
          </a:solidFill>
        </p:spPr>
        <p:txBody>
          <a:bodyPr anchor="ctr">
            <a:normAutofit/>
          </a:bodyPr>
          <a:lstStyle>
            <a:lvl1pPr marL="0" indent="0" algn="ctr">
              <a:buNone/>
              <a:defRPr sz="800" b="0" i="0">
                <a:solidFill>
                  <a:schemeClr val="tx1"/>
                </a:solidFill>
                <a:latin typeface="Roboto Light" charset="0"/>
                <a:ea typeface="Roboto Light" charset="0"/>
                <a:cs typeface="Roboto Light" charset="0"/>
              </a:defRPr>
            </a:lvl1pPr>
            <a:lvl2pPr marL="257168" indent="0">
              <a:buNone/>
              <a:defRPr sz="1600"/>
            </a:lvl2pPr>
            <a:lvl3pPr marL="514337" indent="0">
              <a:buNone/>
              <a:defRPr sz="1400"/>
            </a:lvl3pPr>
            <a:lvl4pPr marL="771506" indent="0">
              <a:buNone/>
              <a:defRPr sz="1100"/>
            </a:lvl4pPr>
            <a:lvl5pPr marL="1028675" indent="0">
              <a:buNone/>
              <a:defRPr sz="1100"/>
            </a:lvl5pPr>
            <a:lvl6pPr marL="1285843" indent="0">
              <a:buNone/>
              <a:defRPr sz="1100"/>
            </a:lvl6pPr>
            <a:lvl7pPr marL="1543012" indent="0">
              <a:buNone/>
              <a:defRPr sz="1100"/>
            </a:lvl7pPr>
            <a:lvl8pPr marL="1800180" indent="0">
              <a:buNone/>
              <a:defRPr sz="1100"/>
            </a:lvl8pPr>
            <a:lvl9pPr marL="2057348" indent="0">
              <a:buNone/>
              <a:defRPr sz="1100"/>
            </a:lvl9pPr>
          </a:lstStyle>
          <a:p>
            <a:pPr lvl="0"/>
            <a:r>
              <a:rPr lang="en-US" noProof="0" smtClean="0"/>
              <a:t>Drag picture to placeholder or click icon to add</a:t>
            </a:r>
            <a:endParaRPr lang="en-US" noProof="0" dirty="0"/>
          </a:p>
        </p:txBody>
      </p:sp>
      <p:sp>
        <p:nvSpPr>
          <p:cNvPr id="32" name="Picture Placeholder 2"/>
          <p:cNvSpPr>
            <a:spLocks noGrp="1"/>
          </p:cNvSpPr>
          <p:nvPr>
            <p:ph type="pic" idx="24"/>
          </p:nvPr>
        </p:nvSpPr>
        <p:spPr>
          <a:xfrm>
            <a:off x="7040142" y="1253366"/>
            <a:ext cx="875361" cy="875361"/>
          </a:xfrm>
          <a:prstGeom prst="ellipse">
            <a:avLst/>
          </a:prstGeom>
          <a:solidFill>
            <a:schemeClr val="bg2"/>
          </a:solidFill>
        </p:spPr>
        <p:txBody>
          <a:bodyPr anchor="ctr">
            <a:normAutofit/>
          </a:bodyPr>
          <a:lstStyle>
            <a:lvl1pPr marL="0" indent="0" algn="ctr">
              <a:buNone/>
              <a:defRPr sz="800" b="0" i="0">
                <a:solidFill>
                  <a:schemeClr val="tx1"/>
                </a:solidFill>
                <a:latin typeface="Roboto Light" charset="0"/>
                <a:ea typeface="Roboto Light" charset="0"/>
                <a:cs typeface="Roboto Light" charset="0"/>
              </a:defRPr>
            </a:lvl1pPr>
            <a:lvl2pPr marL="257168" indent="0">
              <a:buNone/>
              <a:defRPr sz="1600"/>
            </a:lvl2pPr>
            <a:lvl3pPr marL="514337" indent="0">
              <a:buNone/>
              <a:defRPr sz="1400"/>
            </a:lvl3pPr>
            <a:lvl4pPr marL="771506" indent="0">
              <a:buNone/>
              <a:defRPr sz="1100"/>
            </a:lvl4pPr>
            <a:lvl5pPr marL="1028675" indent="0">
              <a:buNone/>
              <a:defRPr sz="1100"/>
            </a:lvl5pPr>
            <a:lvl6pPr marL="1285843" indent="0">
              <a:buNone/>
              <a:defRPr sz="1100"/>
            </a:lvl6pPr>
            <a:lvl7pPr marL="1543012" indent="0">
              <a:buNone/>
              <a:defRPr sz="1100"/>
            </a:lvl7pPr>
            <a:lvl8pPr marL="1800180" indent="0">
              <a:buNone/>
              <a:defRPr sz="1100"/>
            </a:lvl8pPr>
            <a:lvl9pPr marL="2057348" indent="0">
              <a:buNone/>
              <a:defRPr sz="1100"/>
            </a:lvl9pPr>
          </a:lstStyle>
          <a:p>
            <a:pPr lvl="0"/>
            <a:r>
              <a:rPr lang="en-US" noProof="0" smtClean="0"/>
              <a:t>Drag picture to placeholder or click icon to add</a:t>
            </a:r>
            <a:endParaRPr lang="en-US" noProof="0" dirty="0"/>
          </a:p>
        </p:txBody>
      </p:sp>
      <p:sp>
        <p:nvSpPr>
          <p:cNvPr id="33" name="Picture Placeholder 2"/>
          <p:cNvSpPr>
            <a:spLocks noGrp="1"/>
          </p:cNvSpPr>
          <p:nvPr>
            <p:ph type="pic" idx="27"/>
          </p:nvPr>
        </p:nvSpPr>
        <p:spPr>
          <a:xfrm>
            <a:off x="1216118" y="3056431"/>
            <a:ext cx="875361" cy="875361"/>
          </a:xfrm>
          <a:prstGeom prst="ellipse">
            <a:avLst/>
          </a:prstGeom>
          <a:solidFill>
            <a:schemeClr val="bg2"/>
          </a:solidFill>
        </p:spPr>
        <p:txBody>
          <a:bodyPr anchor="ctr">
            <a:normAutofit/>
          </a:bodyPr>
          <a:lstStyle>
            <a:lvl1pPr marL="0" indent="0" algn="ctr">
              <a:buNone/>
              <a:defRPr sz="800" b="0" i="0">
                <a:solidFill>
                  <a:schemeClr val="tx1"/>
                </a:solidFill>
                <a:latin typeface="Roboto Light" charset="0"/>
                <a:ea typeface="Roboto Light" charset="0"/>
                <a:cs typeface="Roboto Light" charset="0"/>
              </a:defRPr>
            </a:lvl1pPr>
            <a:lvl2pPr marL="257168" indent="0">
              <a:buNone/>
              <a:defRPr sz="1600"/>
            </a:lvl2pPr>
            <a:lvl3pPr marL="514337" indent="0">
              <a:buNone/>
              <a:defRPr sz="1400"/>
            </a:lvl3pPr>
            <a:lvl4pPr marL="771506" indent="0">
              <a:buNone/>
              <a:defRPr sz="1100"/>
            </a:lvl4pPr>
            <a:lvl5pPr marL="1028675" indent="0">
              <a:buNone/>
              <a:defRPr sz="1100"/>
            </a:lvl5pPr>
            <a:lvl6pPr marL="1285843" indent="0">
              <a:buNone/>
              <a:defRPr sz="1100"/>
            </a:lvl6pPr>
            <a:lvl7pPr marL="1543012" indent="0">
              <a:buNone/>
              <a:defRPr sz="1100"/>
            </a:lvl7pPr>
            <a:lvl8pPr marL="1800180" indent="0">
              <a:buNone/>
              <a:defRPr sz="1100"/>
            </a:lvl8pPr>
            <a:lvl9pPr marL="2057348" indent="0">
              <a:buNone/>
              <a:defRPr sz="1100"/>
            </a:lvl9pPr>
          </a:lstStyle>
          <a:p>
            <a:pPr lvl="0"/>
            <a:r>
              <a:rPr lang="en-US" noProof="0" smtClean="0"/>
              <a:t>Drag picture to placeholder or click icon to add</a:t>
            </a:r>
            <a:endParaRPr lang="en-US" noProof="0" dirty="0"/>
          </a:p>
        </p:txBody>
      </p:sp>
      <p:sp>
        <p:nvSpPr>
          <p:cNvPr id="34" name="Picture Placeholder 2"/>
          <p:cNvSpPr>
            <a:spLocks noGrp="1"/>
          </p:cNvSpPr>
          <p:nvPr>
            <p:ph type="pic" idx="30"/>
          </p:nvPr>
        </p:nvSpPr>
        <p:spPr>
          <a:xfrm>
            <a:off x="3157460" y="3056431"/>
            <a:ext cx="875361" cy="875361"/>
          </a:xfrm>
          <a:prstGeom prst="ellipse">
            <a:avLst/>
          </a:prstGeom>
          <a:solidFill>
            <a:schemeClr val="bg2"/>
          </a:solidFill>
        </p:spPr>
        <p:txBody>
          <a:bodyPr anchor="ctr">
            <a:normAutofit/>
          </a:bodyPr>
          <a:lstStyle>
            <a:lvl1pPr marL="0" indent="0" algn="ctr">
              <a:buNone/>
              <a:defRPr sz="800" b="0" i="0">
                <a:solidFill>
                  <a:schemeClr val="tx1"/>
                </a:solidFill>
                <a:latin typeface="Roboto Light" charset="0"/>
                <a:ea typeface="Roboto Light" charset="0"/>
                <a:cs typeface="Roboto Light" charset="0"/>
              </a:defRPr>
            </a:lvl1pPr>
            <a:lvl2pPr marL="257168" indent="0">
              <a:buNone/>
              <a:defRPr sz="1600"/>
            </a:lvl2pPr>
            <a:lvl3pPr marL="514337" indent="0">
              <a:buNone/>
              <a:defRPr sz="1400"/>
            </a:lvl3pPr>
            <a:lvl4pPr marL="771506" indent="0">
              <a:buNone/>
              <a:defRPr sz="1100"/>
            </a:lvl4pPr>
            <a:lvl5pPr marL="1028675" indent="0">
              <a:buNone/>
              <a:defRPr sz="1100"/>
            </a:lvl5pPr>
            <a:lvl6pPr marL="1285843" indent="0">
              <a:buNone/>
              <a:defRPr sz="1100"/>
            </a:lvl6pPr>
            <a:lvl7pPr marL="1543012" indent="0">
              <a:buNone/>
              <a:defRPr sz="1100"/>
            </a:lvl7pPr>
            <a:lvl8pPr marL="1800180" indent="0">
              <a:buNone/>
              <a:defRPr sz="1100"/>
            </a:lvl8pPr>
            <a:lvl9pPr marL="2057348" indent="0">
              <a:buNone/>
              <a:defRPr sz="1100"/>
            </a:lvl9pPr>
          </a:lstStyle>
          <a:p>
            <a:pPr lvl="0"/>
            <a:r>
              <a:rPr lang="en-US" noProof="0" smtClean="0"/>
              <a:t>Drag picture to placeholder or click icon to add</a:t>
            </a:r>
            <a:endParaRPr lang="en-US" noProof="0" dirty="0"/>
          </a:p>
        </p:txBody>
      </p:sp>
      <p:sp>
        <p:nvSpPr>
          <p:cNvPr id="35" name="Picture Placeholder 2"/>
          <p:cNvSpPr>
            <a:spLocks noGrp="1"/>
          </p:cNvSpPr>
          <p:nvPr>
            <p:ph type="pic" idx="33"/>
          </p:nvPr>
        </p:nvSpPr>
        <p:spPr>
          <a:xfrm>
            <a:off x="5098801" y="3056431"/>
            <a:ext cx="875361" cy="875361"/>
          </a:xfrm>
          <a:prstGeom prst="ellipse">
            <a:avLst/>
          </a:prstGeom>
          <a:solidFill>
            <a:schemeClr val="bg2"/>
          </a:solidFill>
        </p:spPr>
        <p:txBody>
          <a:bodyPr anchor="ctr">
            <a:normAutofit/>
          </a:bodyPr>
          <a:lstStyle>
            <a:lvl1pPr marL="0" indent="0" algn="ctr">
              <a:buNone/>
              <a:defRPr sz="800" b="0" i="0">
                <a:solidFill>
                  <a:schemeClr val="tx1"/>
                </a:solidFill>
                <a:latin typeface="Roboto Light" charset="0"/>
                <a:ea typeface="Roboto Light" charset="0"/>
                <a:cs typeface="Roboto Light" charset="0"/>
              </a:defRPr>
            </a:lvl1pPr>
            <a:lvl2pPr marL="257168" indent="0">
              <a:buNone/>
              <a:defRPr sz="1600"/>
            </a:lvl2pPr>
            <a:lvl3pPr marL="514337" indent="0">
              <a:buNone/>
              <a:defRPr sz="1400"/>
            </a:lvl3pPr>
            <a:lvl4pPr marL="771506" indent="0">
              <a:buNone/>
              <a:defRPr sz="1100"/>
            </a:lvl4pPr>
            <a:lvl5pPr marL="1028675" indent="0">
              <a:buNone/>
              <a:defRPr sz="1100"/>
            </a:lvl5pPr>
            <a:lvl6pPr marL="1285843" indent="0">
              <a:buNone/>
              <a:defRPr sz="1100"/>
            </a:lvl6pPr>
            <a:lvl7pPr marL="1543012" indent="0">
              <a:buNone/>
              <a:defRPr sz="1100"/>
            </a:lvl7pPr>
            <a:lvl8pPr marL="1800180" indent="0">
              <a:buNone/>
              <a:defRPr sz="1100"/>
            </a:lvl8pPr>
            <a:lvl9pPr marL="2057348" indent="0">
              <a:buNone/>
              <a:defRPr sz="1100"/>
            </a:lvl9pPr>
          </a:lstStyle>
          <a:p>
            <a:pPr lvl="0"/>
            <a:r>
              <a:rPr lang="en-US" noProof="0" smtClean="0"/>
              <a:t>Drag picture to placeholder or click icon to add</a:t>
            </a:r>
            <a:endParaRPr lang="en-US" noProof="0" dirty="0"/>
          </a:p>
        </p:txBody>
      </p:sp>
      <p:sp>
        <p:nvSpPr>
          <p:cNvPr id="36" name="Picture Placeholder 2"/>
          <p:cNvSpPr>
            <a:spLocks noGrp="1"/>
          </p:cNvSpPr>
          <p:nvPr>
            <p:ph type="pic" idx="36"/>
          </p:nvPr>
        </p:nvSpPr>
        <p:spPr>
          <a:xfrm>
            <a:off x="7040142" y="3056431"/>
            <a:ext cx="875361" cy="875361"/>
          </a:xfrm>
          <a:prstGeom prst="ellipse">
            <a:avLst/>
          </a:prstGeom>
          <a:solidFill>
            <a:schemeClr val="bg2"/>
          </a:solidFill>
        </p:spPr>
        <p:txBody>
          <a:bodyPr anchor="ctr">
            <a:normAutofit/>
          </a:bodyPr>
          <a:lstStyle>
            <a:lvl1pPr marL="0" indent="0" algn="ctr">
              <a:buNone/>
              <a:defRPr sz="800" b="0" i="0">
                <a:solidFill>
                  <a:schemeClr val="tx1"/>
                </a:solidFill>
                <a:latin typeface="Roboto Light" charset="0"/>
                <a:ea typeface="Roboto Light" charset="0"/>
                <a:cs typeface="Roboto Light" charset="0"/>
              </a:defRPr>
            </a:lvl1pPr>
            <a:lvl2pPr marL="257168" indent="0">
              <a:buNone/>
              <a:defRPr sz="1600"/>
            </a:lvl2pPr>
            <a:lvl3pPr marL="514337" indent="0">
              <a:buNone/>
              <a:defRPr sz="1400"/>
            </a:lvl3pPr>
            <a:lvl4pPr marL="771506" indent="0">
              <a:buNone/>
              <a:defRPr sz="1100"/>
            </a:lvl4pPr>
            <a:lvl5pPr marL="1028675" indent="0">
              <a:buNone/>
              <a:defRPr sz="1100"/>
            </a:lvl5pPr>
            <a:lvl6pPr marL="1285843" indent="0">
              <a:buNone/>
              <a:defRPr sz="1100"/>
            </a:lvl6pPr>
            <a:lvl7pPr marL="1543012" indent="0">
              <a:buNone/>
              <a:defRPr sz="1100"/>
            </a:lvl7pPr>
            <a:lvl8pPr marL="1800180" indent="0">
              <a:buNone/>
              <a:defRPr sz="1100"/>
            </a:lvl8pPr>
            <a:lvl9pPr marL="2057348" indent="0">
              <a:buNone/>
              <a:defRPr sz="1100"/>
            </a:lvl9pPr>
          </a:lstStyle>
          <a:p>
            <a:pPr lvl="0"/>
            <a:r>
              <a:rPr lang="en-US" noProof="0" smtClean="0"/>
              <a:t>Drag picture to placeholder or click icon to add</a:t>
            </a:r>
            <a:endParaRPr lang="en-US" noProof="0" dirty="0"/>
          </a:p>
        </p:txBody>
      </p:sp>
      <p:sp>
        <p:nvSpPr>
          <p:cNvPr id="37" name="Text Placeholder 10"/>
          <p:cNvSpPr>
            <a:spLocks noGrp="1"/>
          </p:cNvSpPr>
          <p:nvPr>
            <p:ph type="body" sz="quarter" idx="41"/>
          </p:nvPr>
        </p:nvSpPr>
        <p:spPr>
          <a:xfrm>
            <a:off x="2782341" y="2255392"/>
            <a:ext cx="1575711" cy="215444"/>
          </a:xfrm>
          <a:prstGeom prst="rect">
            <a:avLst/>
          </a:prstGeom>
        </p:spPr>
        <p:txBody>
          <a:bodyPr lIns="0" tIns="0" rIns="0" bIns="0">
            <a:spAutoFit/>
          </a:bodyPr>
          <a:lstStyle>
            <a:lvl1pPr marL="0" indent="0" algn="ctr">
              <a:buNone/>
              <a:defRPr sz="14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38" name="Text Placeholder 10"/>
          <p:cNvSpPr>
            <a:spLocks noGrp="1"/>
          </p:cNvSpPr>
          <p:nvPr>
            <p:ph type="body" sz="quarter" idx="42"/>
          </p:nvPr>
        </p:nvSpPr>
        <p:spPr>
          <a:xfrm>
            <a:off x="2782341" y="2570919"/>
            <a:ext cx="1575714" cy="387521"/>
          </a:xfrm>
          <a:prstGeom prst="rect">
            <a:avLst/>
          </a:prstGeom>
        </p:spPr>
        <p:txBody>
          <a:bodyPr lIns="0" tIns="0" rIns="0" bIns="0">
            <a:noAutofit/>
          </a:bodyPr>
          <a:lstStyle>
            <a:lvl1pPr marL="0" indent="0" algn="ctr">
              <a:buNone/>
              <a:defRPr sz="9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39" name="Text Placeholder 10"/>
          <p:cNvSpPr>
            <a:spLocks noGrp="1"/>
          </p:cNvSpPr>
          <p:nvPr>
            <p:ph type="body" sz="quarter" idx="43"/>
          </p:nvPr>
        </p:nvSpPr>
        <p:spPr>
          <a:xfrm>
            <a:off x="4785826" y="2255392"/>
            <a:ext cx="1575711" cy="215444"/>
          </a:xfrm>
          <a:prstGeom prst="rect">
            <a:avLst/>
          </a:prstGeom>
        </p:spPr>
        <p:txBody>
          <a:bodyPr lIns="0" tIns="0" rIns="0" bIns="0">
            <a:spAutoFit/>
          </a:bodyPr>
          <a:lstStyle>
            <a:lvl1pPr marL="0" indent="0" algn="ctr">
              <a:buNone/>
              <a:defRPr sz="14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40" name="Text Placeholder 10"/>
          <p:cNvSpPr>
            <a:spLocks noGrp="1"/>
          </p:cNvSpPr>
          <p:nvPr>
            <p:ph type="body" sz="quarter" idx="44"/>
          </p:nvPr>
        </p:nvSpPr>
        <p:spPr>
          <a:xfrm>
            <a:off x="4785826" y="2570919"/>
            <a:ext cx="1575714" cy="387521"/>
          </a:xfrm>
          <a:prstGeom prst="rect">
            <a:avLst/>
          </a:prstGeom>
        </p:spPr>
        <p:txBody>
          <a:bodyPr lIns="0" tIns="0" rIns="0" bIns="0">
            <a:noAutofit/>
          </a:bodyPr>
          <a:lstStyle>
            <a:lvl1pPr marL="0" indent="0" algn="ctr">
              <a:buNone/>
              <a:defRPr sz="9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41" name="Text Placeholder 10"/>
          <p:cNvSpPr>
            <a:spLocks noGrp="1"/>
          </p:cNvSpPr>
          <p:nvPr>
            <p:ph type="body" sz="quarter" idx="45"/>
          </p:nvPr>
        </p:nvSpPr>
        <p:spPr>
          <a:xfrm>
            <a:off x="6724904" y="2255392"/>
            <a:ext cx="1575711" cy="215444"/>
          </a:xfrm>
          <a:prstGeom prst="rect">
            <a:avLst/>
          </a:prstGeom>
        </p:spPr>
        <p:txBody>
          <a:bodyPr lIns="0" tIns="0" rIns="0" bIns="0">
            <a:spAutoFit/>
          </a:bodyPr>
          <a:lstStyle>
            <a:lvl1pPr marL="0" indent="0" algn="ctr">
              <a:buNone/>
              <a:defRPr sz="14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42" name="Text Placeholder 10"/>
          <p:cNvSpPr>
            <a:spLocks noGrp="1"/>
          </p:cNvSpPr>
          <p:nvPr>
            <p:ph type="body" sz="quarter" idx="46"/>
          </p:nvPr>
        </p:nvSpPr>
        <p:spPr>
          <a:xfrm>
            <a:off x="6724903" y="2570919"/>
            <a:ext cx="1575714" cy="387521"/>
          </a:xfrm>
          <a:prstGeom prst="rect">
            <a:avLst/>
          </a:prstGeom>
        </p:spPr>
        <p:txBody>
          <a:bodyPr lIns="0" tIns="0" rIns="0" bIns="0">
            <a:noAutofit/>
          </a:bodyPr>
          <a:lstStyle>
            <a:lvl1pPr marL="0" indent="0" algn="ctr">
              <a:buNone/>
              <a:defRPr sz="9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43" name="Text Placeholder 10"/>
          <p:cNvSpPr>
            <a:spLocks noGrp="1"/>
          </p:cNvSpPr>
          <p:nvPr>
            <p:ph type="body" sz="quarter" idx="47"/>
          </p:nvPr>
        </p:nvSpPr>
        <p:spPr>
          <a:xfrm>
            <a:off x="865943" y="4068626"/>
            <a:ext cx="1575711" cy="215444"/>
          </a:xfrm>
          <a:prstGeom prst="rect">
            <a:avLst/>
          </a:prstGeom>
        </p:spPr>
        <p:txBody>
          <a:bodyPr lIns="0" tIns="0" rIns="0" bIns="0" anchor="ctr">
            <a:spAutoFit/>
          </a:bodyPr>
          <a:lstStyle>
            <a:lvl1pPr marL="0" indent="0" algn="ctr">
              <a:buNone/>
              <a:defRPr sz="14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44" name="Text Placeholder 10"/>
          <p:cNvSpPr>
            <a:spLocks noGrp="1"/>
          </p:cNvSpPr>
          <p:nvPr>
            <p:ph type="body" sz="quarter" idx="48"/>
          </p:nvPr>
        </p:nvSpPr>
        <p:spPr>
          <a:xfrm>
            <a:off x="865943" y="4384153"/>
            <a:ext cx="1575714" cy="387521"/>
          </a:xfrm>
          <a:prstGeom prst="rect">
            <a:avLst/>
          </a:prstGeom>
        </p:spPr>
        <p:txBody>
          <a:bodyPr lIns="0" tIns="0" rIns="0" bIns="0">
            <a:noAutofit/>
          </a:bodyPr>
          <a:lstStyle>
            <a:lvl1pPr marL="0" indent="0" algn="ctr">
              <a:buNone/>
              <a:defRPr sz="9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45" name="Text Placeholder 10"/>
          <p:cNvSpPr>
            <a:spLocks noGrp="1"/>
          </p:cNvSpPr>
          <p:nvPr>
            <p:ph type="body" sz="quarter" idx="49"/>
          </p:nvPr>
        </p:nvSpPr>
        <p:spPr>
          <a:xfrm>
            <a:off x="2782341" y="4068626"/>
            <a:ext cx="1575711" cy="215444"/>
          </a:xfrm>
          <a:prstGeom prst="rect">
            <a:avLst/>
          </a:prstGeom>
        </p:spPr>
        <p:txBody>
          <a:bodyPr lIns="0" tIns="0" rIns="0" bIns="0" anchor="ctr">
            <a:spAutoFit/>
          </a:bodyPr>
          <a:lstStyle>
            <a:lvl1pPr marL="0" indent="0" algn="ctr">
              <a:buNone/>
              <a:defRPr sz="14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46" name="Text Placeholder 10"/>
          <p:cNvSpPr>
            <a:spLocks noGrp="1"/>
          </p:cNvSpPr>
          <p:nvPr>
            <p:ph type="body" sz="quarter" idx="50"/>
          </p:nvPr>
        </p:nvSpPr>
        <p:spPr>
          <a:xfrm>
            <a:off x="2782341" y="4384153"/>
            <a:ext cx="1575714" cy="387521"/>
          </a:xfrm>
          <a:prstGeom prst="rect">
            <a:avLst/>
          </a:prstGeom>
        </p:spPr>
        <p:txBody>
          <a:bodyPr lIns="0" tIns="0" rIns="0" bIns="0">
            <a:noAutofit/>
          </a:bodyPr>
          <a:lstStyle>
            <a:lvl1pPr marL="0" indent="0" algn="ctr">
              <a:buNone/>
              <a:defRPr sz="9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47" name="Text Placeholder 10"/>
          <p:cNvSpPr>
            <a:spLocks noGrp="1"/>
          </p:cNvSpPr>
          <p:nvPr>
            <p:ph type="body" sz="quarter" idx="51"/>
          </p:nvPr>
        </p:nvSpPr>
        <p:spPr>
          <a:xfrm>
            <a:off x="4785826" y="4068626"/>
            <a:ext cx="1575711" cy="215444"/>
          </a:xfrm>
          <a:prstGeom prst="rect">
            <a:avLst/>
          </a:prstGeom>
        </p:spPr>
        <p:txBody>
          <a:bodyPr lIns="0" tIns="0" rIns="0" bIns="0" anchor="ctr">
            <a:spAutoFit/>
          </a:bodyPr>
          <a:lstStyle>
            <a:lvl1pPr marL="0" indent="0" algn="ctr">
              <a:buNone/>
              <a:defRPr sz="14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48" name="Text Placeholder 10"/>
          <p:cNvSpPr>
            <a:spLocks noGrp="1"/>
          </p:cNvSpPr>
          <p:nvPr>
            <p:ph type="body" sz="quarter" idx="52"/>
          </p:nvPr>
        </p:nvSpPr>
        <p:spPr>
          <a:xfrm>
            <a:off x="4785825" y="4384153"/>
            <a:ext cx="1575714" cy="387521"/>
          </a:xfrm>
          <a:prstGeom prst="rect">
            <a:avLst/>
          </a:prstGeom>
        </p:spPr>
        <p:txBody>
          <a:bodyPr lIns="0" tIns="0" rIns="0" bIns="0">
            <a:noAutofit/>
          </a:bodyPr>
          <a:lstStyle>
            <a:lvl1pPr marL="0" indent="0" algn="ctr">
              <a:buNone/>
              <a:defRPr sz="9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49" name="Text Placeholder 10"/>
          <p:cNvSpPr>
            <a:spLocks noGrp="1"/>
          </p:cNvSpPr>
          <p:nvPr>
            <p:ph type="body" sz="quarter" idx="53"/>
          </p:nvPr>
        </p:nvSpPr>
        <p:spPr>
          <a:xfrm>
            <a:off x="6724904" y="4068626"/>
            <a:ext cx="1575711" cy="215444"/>
          </a:xfrm>
          <a:prstGeom prst="rect">
            <a:avLst/>
          </a:prstGeom>
        </p:spPr>
        <p:txBody>
          <a:bodyPr lIns="0" tIns="0" rIns="0" bIns="0" anchor="ctr">
            <a:spAutoFit/>
          </a:bodyPr>
          <a:lstStyle>
            <a:lvl1pPr marL="0" indent="0" algn="ctr">
              <a:buNone/>
              <a:defRPr sz="14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50" name="Text Placeholder 10"/>
          <p:cNvSpPr>
            <a:spLocks noGrp="1"/>
          </p:cNvSpPr>
          <p:nvPr>
            <p:ph type="body" sz="quarter" idx="54"/>
          </p:nvPr>
        </p:nvSpPr>
        <p:spPr>
          <a:xfrm>
            <a:off x="6724903" y="4384153"/>
            <a:ext cx="1575714" cy="387521"/>
          </a:xfrm>
          <a:prstGeom prst="rect">
            <a:avLst/>
          </a:prstGeom>
        </p:spPr>
        <p:txBody>
          <a:bodyPr lIns="0" tIns="0" rIns="0" bIns="0">
            <a:noAutofit/>
          </a:bodyPr>
          <a:lstStyle>
            <a:lvl1pPr marL="0" indent="0" algn="ctr">
              <a:buNone/>
              <a:defRPr sz="9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3" name="Slide Number Placeholder 2"/>
          <p:cNvSpPr>
            <a:spLocks noGrp="1"/>
          </p:cNvSpPr>
          <p:nvPr>
            <p:ph type="sldNum" sz="quarter" idx="57"/>
          </p:nvPr>
        </p:nvSpPr>
        <p:spPr/>
        <p:txBody>
          <a:bodyPr/>
          <a:lstStyle/>
          <a:p>
            <a:fld id="{F85B37DC-9FB5-0B4B-8B02-3D69E3035CF6}" type="slidenum">
              <a:rPr lang="en-US" altLang="en-US" smtClean="0"/>
              <a:pPr/>
              <a:t>‹#›</a:t>
            </a:fld>
            <a:endParaRPr lang="en-US" altLang="en-US" dirty="0"/>
          </a:p>
        </p:txBody>
      </p:sp>
      <p:sp>
        <p:nvSpPr>
          <p:cNvPr id="51" name="TextBox 50"/>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V8-G-1I</a:t>
            </a:r>
          </a:p>
          <a:p>
            <a:r>
              <a:rPr lang="en-US" sz="800" dirty="0" smtClean="0">
                <a:solidFill>
                  <a:schemeClr val="accent1"/>
                </a:solidFill>
                <a:latin typeface="Roboto" charset="0"/>
                <a:ea typeface="Roboto" charset="0"/>
                <a:cs typeface="Roboto" charset="0"/>
              </a:rPr>
              <a:t>Traditional + Eight Images</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4332305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faults">
    <p:spTree>
      <p:nvGrpSpPr>
        <p:cNvPr id="1" name=""/>
        <p:cNvGrpSpPr/>
        <p:nvPr/>
      </p:nvGrpSpPr>
      <p:grpSpPr>
        <a:xfrm>
          <a:off x="0" y="0"/>
          <a:ext cx="0" cy="0"/>
          <a:chOff x="0" y="0"/>
          <a:chExt cx="0" cy="0"/>
        </a:xfrm>
      </p:grpSpPr>
      <p:sp>
        <p:nvSpPr>
          <p:cNvPr id="7" name="Rectangle 6"/>
          <p:cNvSpPr/>
          <p:nvPr userDrawn="1"/>
        </p:nvSpPr>
        <p:spPr>
          <a:xfrm>
            <a:off x="1761833" y="1376215"/>
            <a:ext cx="1999281" cy="3079795"/>
          </a:xfrm>
          <a:prstGeom prst="rect">
            <a:avLst/>
          </a:prstGeom>
          <a:solidFill>
            <a:srgbClr val="F6F5F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12837" fontAlgn="auto">
              <a:spcBef>
                <a:spcPts val="0"/>
              </a:spcBef>
              <a:spcAft>
                <a:spcPts val="0"/>
              </a:spcAft>
            </a:pPr>
            <a:r>
              <a:rPr lang="en-US" sz="1400" dirty="0" smtClean="0">
                <a:solidFill>
                  <a:schemeClr val="tx1"/>
                </a:solidFill>
                <a:latin typeface="Roboto Light" charset="0"/>
                <a:ea typeface="Roboto Light" charset="0"/>
                <a:cs typeface="Roboto Light" charset="0"/>
              </a:rPr>
              <a:t>Background</a:t>
            </a:r>
            <a:endParaRPr lang="en-US" sz="1400" dirty="0">
              <a:solidFill>
                <a:schemeClr val="tx1"/>
              </a:solidFill>
              <a:latin typeface="Roboto Light" charset="0"/>
              <a:ea typeface="Roboto Light" charset="0"/>
              <a:cs typeface="Roboto Light" charset="0"/>
            </a:endParaRPr>
          </a:p>
        </p:txBody>
      </p:sp>
      <p:sp>
        <p:nvSpPr>
          <p:cNvPr id="8" name="Rectangle 7"/>
          <p:cNvSpPr/>
          <p:nvPr userDrawn="1"/>
        </p:nvSpPr>
        <p:spPr>
          <a:xfrm>
            <a:off x="336550" y="2012012"/>
            <a:ext cx="1608487" cy="1565329"/>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12837" fontAlgn="auto">
              <a:spcBef>
                <a:spcPts val="0"/>
              </a:spcBef>
              <a:spcAft>
                <a:spcPts val="0"/>
              </a:spcAft>
            </a:pPr>
            <a:r>
              <a:rPr lang="en-US" sz="1400" smtClean="0">
                <a:solidFill>
                  <a:schemeClr val="tx1"/>
                </a:solidFill>
                <a:latin typeface="Roboto Light" charset="0"/>
                <a:ea typeface="Roboto Light" charset="0"/>
                <a:cs typeface="Roboto Light" charset="0"/>
              </a:rPr>
              <a:t>Square</a:t>
            </a:r>
            <a:endParaRPr lang="en-US" sz="1400" dirty="0">
              <a:solidFill>
                <a:schemeClr val="tx1"/>
              </a:solidFill>
              <a:latin typeface="Roboto Light" charset="0"/>
              <a:ea typeface="Roboto Light" charset="0"/>
              <a:cs typeface="Roboto Light" charset="0"/>
            </a:endParaRPr>
          </a:p>
        </p:txBody>
      </p:sp>
      <p:cxnSp>
        <p:nvCxnSpPr>
          <p:cNvPr id="9" name="Straight Connector 8"/>
          <p:cNvCxnSpPr/>
          <p:nvPr userDrawn="1"/>
        </p:nvCxnSpPr>
        <p:spPr>
          <a:xfrm flipV="1">
            <a:off x="3984489" y="1472339"/>
            <a:ext cx="0" cy="2642461"/>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465553" y="1871224"/>
            <a:ext cx="1148904" cy="307777"/>
          </a:xfrm>
          <a:prstGeom prst="rect">
            <a:avLst/>
          </a:prstGeom>
        </p:spPr>
        <p:txBody>
          <a:bodyPr wrap="none">
            <a:spAutoFit/>
          </a:bodyPr>
          <a:lstStyle/>
          <a:p>
            <a:pPr algn="ctr" defTabSz="612837" fontAlgn="auto">
              <a:spcBef>
                <a:spcPts val="0"/>
              </a:spcBef>
              <a:spcAft>
                <a:spcPts val="0"/>
              </a:spcAft>
            </a:pPr>
            <a:r>
              <a:rPr lang="en-US" sz="1400" dirty="0" smtClean="0">
                <a:latin typeface="Roboto Light" charset="0"/>
                <a:ea typeface="Roboto Light" charset="0"/>
                <a:cs typeface="Roboto Light" charset="0"/>
              </a:rPr>
              <a:t>Vertical Line</a:t>
            </a:r>
            <a:endParaRPr lang="en-US" sz="1400" dirty="0">
              <a:latin typeface="Roboto Light" charset="0"/>
              <a:ea typeface="Roboto Light" charset="0"/>
              <a:cs typeface="Roboto Light" charset="0"/>
            </a:endParaRPr>
          </a:p>
        </p:txBody>
      </p:sp>
      <p:sp>
        <p:nvSpPr>
          <p:cNvPr id="11" name="TextBox 10"/>
          <p:cNvSpPr txBox="1"/>
          <p:nvPr userDrawn="1"/>
        </p:nvSpPr>
        <p:spPr>
          <a:xfrm>
            <a:off x="6318896" y="1443046"/>
            <a:ext cx="2247254" cy="1511121"/>
          </a:xfrm>
          <a:prstGeom prst="rect">
            <a:avLst/>
          </a:prstGeom>
          <a:noFill/>
        </p:spPr>
        <p:txBody>
          <a:bodyPr wrap="square" rtlCol="0">
            <a:noAutofit/>
          </a:bodyPr>
          <a:lstStyle/>
          <a:p>
            <a:pPr marL="0" indent="0">
              <a:spcBef>
                <a:spcPts val="600"/>
              </a:spcBef>
              <a:spcAft>
                <a:spcPts val="600"/>
              </a:spcAft>
            </a:pPr>
            <a:r>
              <a:rPr lang="en-US" sz="1200" dirty="0" smtClean="0">
                <a:latin typeface="Roboto Light" charset="0"/>
                <a:ea typeface="Roboto Light" charset="0"/>
                <a:cs typeface="Roboto Light" charset="0"/>
              </a:rPr>
              <a:t>This is the default font / text and size for any text box you draw.</a:t>
            </a:r>
          </a:p>
          <a:p>
            <a:pPr marL="182880" indent="-182880">
              <a:spcBef>
                <a:spcPts val="600"/>
              </a:spcBef>
              <a:spcAft>
                <a:spcPts val="600"/>
              </a:spcAft>
              <a:buClr>
                <a:schemeClr val="accent1"/>
              </a:buClr>
              <a:buFont typeface="Arial" charset="0"/>
              <a:buChar char="•"/>
            </a:pPr>
            <a:r>
              <a:rPr lang="en-US" sz="1200" dirty="0" smtClean="0">
                <a:latin typeface="Roboto Light" charset="0"/>
                <a:ea typeface="Roboto Light" charset="0"/>
                <a:cs typeface="Roboto Light" charset="0"/>
              </a:rPr>
              <a:t>Bullet</a:t>
            </a:r>
          </a:p>
          <a:p>
            <a:pPr marL="182880" indent="-182880">
              <a:spcBef>
                <a:spcPts val="600"/>
              </a:spcBef>
              <a:spcAft>
                <a:spcPts val="600"/>
              </a:spcAft>
              <a:buClr>
                <a:schemeClr val="accent1"/>
              </a:buClr>
              <a:buSzPct val="75000"/>
              <a:buFont typeface="+mj-lt"/>
              <a:buAutoNum type="arabicPeriod"/>
            </a:pPr>
            <a:r>
              <a:rPr lang="en-US" sz="1200" dirty="0" smtClean="0">
                <a:latin typeface="Roboto Light" charset="0"/>
                <a:ea typeface="Roboto Light" charset="0"/>
                <a:cs typeface="Roboto Light" charset="0"/>
              </a:rPr>
              <a:t>Number</a:t>
            </a:r>
          </a:p>
        </p:txBody>
      </p:sp>
      <p:sp>
        <p:nvSpPr>
          <p:cNvPr id="12" name="Rectangle 11"/>
          <p:cNvSpPr/>
          <p:nvPr userDrawn="1"/>
        </p:nvSpPr>
        <p:spPr>
          <a:xfrm>
            <a:off x="4662066" y="2671424"/>
            <a:ext cx="1366400" cy="307777"/>
          </a:xfrm>
          <a:prstGeom prst="rect">
            <a:avLst/>
          </a:prstGeom>
        </p:spPr>
        <p:txBody>
          <a:bodyPr wrap="none">
            <a:spAutoFit/>
          </a:bodyPr>
          <a:lstStyle/>
          <a:p>
            <a:pPr algn="ctr" defTabSz="612837" fontAlgn="auto">
              <a:spcBef>
                <a:spcPts val="0"/>
              </a:spcBef>
              <a:spcAft>
                <a:spcPts val="0"/>
              </a:spcAft>
            </a:pPr>
            <a:r>
              <a:rPr lang="en-US" sz="1400" dirty="0" smtClean="0">
                <a:latin typeface="Roboto Light" charset="0"/>
                <a:ea typeface="Roboto Light" charset="0"/>
                <a:cs typeface="Roboto Light" charset="0"/>
              </a:rPr>
              <a:t>Horizontal Line</a:t>
            </a:r>
            <a:endParaRPr lang="en-US" sz="1400" dirty="0">
              <a:latin typeface="Roboto Light" charset="0"/>
              <a:ea typeface="Roboto Light" charset="0"/>
              <a:cs typeface="Roboto Light" charset="0"/>
            </a:endParaRPr>
          </a:p>
        </p:txBody>
      </p:sp>
      <p:cxnSp>
        <p:nvCxnSpPr>
          <p:cNvPr id="13" name="Straight Connector 12"/>
          <p:cNvCxnSpPr/>
          <p:nvPr userDrawn="1"/>
        </p:nvCxnSpPr>
        <p:spPr>
          <a:xfrm>
            <a:off x="2267582" y="2595343"/>
            <a:ext cx="3691515" cy="0"/>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4" name="Rectangle 13"/>
          <p:cNvSpPr/>
          <p:nvPr userDrawn="1"/>
        </p:nvSpPr>
        <p:spPr>
          <a:xfrm>
            <a:off x="258973" y="1439244"/>
            <a:ext cx="2401100" cy="461665"/>
          </a:xfrm>
          <a:prstGeom prst="rect">
            <a:avLst/>
          </a:prstGeom>
        </p:spPr>
        <p:txBody>
          <a:bodyPr wrap="square">
            <a:spAutoFit/>
          </a:bodyPr>
          <a:lstStyle/>
          <a:p>
            <a:r>
              <a:rPr lang="en-US" sz="1200" dirty="0">
                <a:latin typeface="Roboto Light" charset="0"/>
                <a:ea typeface="Roboto Light" charset="0"/>
                <a:cs typeface="Roboto Light" charset="0"/>
              </a:rPr>
              <a:t>This is the default </a:t>
            </a:r>
            <a:r>
              <a:rPr lang="en-US" sz="1200" dirty="0" smtClean="0">
                <a:latin typeface="Roboto Light" charset="0"/>
                <a:ea typeface="Roboto Light" charset="0"/>
                <a:cs typeface="Roboto Light" charset="0"/>
              </a:rPr>
              <a:t>color of shapes you draw</a:t>
            </a:r>
            <a:endParaRPr lang="en-US" sz="1200" dirty="0">
              <a:latin typeface="Roboto Light" charset="0"/>
              <a:ea typeface="Roboto Light" charset="0"/>
              <a:cs typeface="Roboto Light" charset="0"/>
            </a:endParaRPr>
          </a:p>
        </p:txBody>
      </p:sp>
      <p:sp>
        <p:nvSpPr>
          <p:cNvPr id="2" name="Slide Number Placeholder 1"/>
          <p:cNvSpPr>
            <a:spLocks noGrp="1"/>
          </p:cNvSpPr>
          <p:nvPr>
            <p:ph type="sldNum" sz="quarter" idx="10"/>
          </p:nvPr>
        </p:nvSpPr>
        <p:spPr/>
        <p:txBody>
          <a:bodyPr/>
          <a:lstStyle/>
          <a:p>
            <a:fld id="{F85B37DC-9FB5-0B4B-8B02-3D69E3035CF6}" type="slidenum">
              <a:rPr lang="en-US" altLang="en-US" smtClean="0"/>
              <a:pPr/>
              <a:t>‹#›</a:t>
            </a:fld>
            <a:endParaRPr lang="en-US" altLang="en-US" dirty="0"/>
          </a:p>
        </p:txBody>
      </p:sp>
    </p:spTree>
    <p:extLst>
      <p:ext uri="{BB962C8B-B14F-4D97-AF65-F5344CB8AC3E}">
        <p14:creationId xmlns:p14="http://schemas.microsoft.com/office/powerpoint/2010/main" val="13360216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8-B-1B">
    <p:spTree>
      <p:nvGrpSpPr>
        <p:cNvPr id="1" name=""/>
        <p:cNvGrpSpPr/>
        <p:nvPr/>
      </p:nvGrpSpPr>
      <p:grpSpPr>
        <a:xfrm>
          <a:off x="0" y="0"/>
          <a:ext cx="0" cy="0"/>
          <a:chOff x="0" y="0"/>
          <a:chExt cx="0" cy="0"/>
        </a:xfrm>
      </p:grpSpPr>
      <p:cxnSp>
        <p:nvCxnSpPr>
          <p:cNvPr id="5" name="Straight Connector 4"/>
          <p:cNvCxnSpPr/>
          <p:nvPr/>
        </p:nvCxnSpPr>
        <p:spPr>
          <a:xfrm flipH="1">
            <a:off x="0" y="2890838"/>
            <a:ext cx="406400"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8" name="Picture Placeholder 7"/>
          <p:cNvSpPr>
            <a:spLocks noGrp="1"/>
          </p:cNvSpPr>
          <p:nvPr>
            <p:ph type="pic" sz="quarter" idx="17"/>
          </p:nvPr>
        </p:nvSpPr>
        <p:spPr>
          <a:xfrm>
            <a:off x="0" y="0"/>
            <a:ext cx="9144000" cy="5143500"/>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smtClean="0"/>
              <a:t>Drag picture to placeholder or click icon to add</a:t>
            </a:r>
            <a:endParaRPr lang="en-US" noProof="0" dirty="0"/>
          </a:p>
        </p:txBody>
      </p:sp>
      <p:sp>
        <p:nvSpPr>
          <p:cNvPr id="2" name="Title 1"/>
          <p:cNvSpPr>
            <a:spLocks noGrp="1"/>
          </p:cNvSpPr>
          <p:nvPr>
            <p:ph type="ctrTitle" hasCustomPrompt="1"/>
          </p:nvPr>
        </p:nvSpPr>
        <p:spPr>
          <a:xfrm>
            <a:off x="457204" y="1802842"/>
            <a:ext cx="7954963" cy="1308659"/>
          </a:xfrm>
          <a:prstGeom prst="rect">
            <a:avLst/>
          </a:prstGeom>
        </p:spPr>
        <p:txBody>
          <a:bodyPr anchor="ctr"/>
          <a:lstStyle>
            <a:lvl1pPr algn="l">
              <a:defRPr sz="2800" b="0" i="0" cap="none">
                <a:solidFill>
                  <a:schemeClr val="tx1"/>
                </a:solidFill>
                <a:latin typeface="Roboto Light" charset="0"/>
                <a:ea typeface="Roboto Light" charset="0"/>
                <a:cs typeface="Roboto Light" charset="0"/>
              </a:defRPr>
            </a:lvl1pPr>
          </a:lstStyle>
          <a:p>
            <a:r>
              <a:rPr lang="en-US" dirty="0" smtClean="0"/>
              <a:t>Sub-Section Tile Goes Here</a:t>
            </a:r>
            <a:endParaRPr lang="en-US" dirty="0"/>
          </a:p>
        </p:txBody>
      </p:sp>
      <p:sp>
        <p:nvSpPr>
          <p:cNvPr id="3" name="Subtitle 2"/>
          <p:cNvSpPr>
            <a:spLocks noGrp="1"/>
          </p:cNvSpPr>
          <p:nvPr>
            <p:ph type="subTitle" idx="1"/>
          </p:nvPr>
        </p:nvSpPr>
        <p:spPr>
          <a:xfrm>
            <a:off x="457204" y="3302002"/>
            <a:ext cx="7954963" cy="973667"/>
          </a:xfrm>
          <a:prstGeom prst="rect">
            <a:avLst/>
          </a:prstGeom>
        </p:spPr>
        <p:txBody>
          <a:bodyPr/>
          <a:lstStyle>
            <a:lvl1pPr marL="182880" indent="-182880" algn="l">
              <a:spcBef>
                <a:spcPts val="400"/>
              </a:spcBef>
              <a:spcAft>
                <a:spcPts val="400"/>
              </a:spcAft>
              <a:buClr>
                <a:schemeClr val="bg1"/>
              </a:buClr>
              <a:buFont typeface="Arial"/>
              <a:buChar char="•"/>
              <a:defRPr sz="1400" b="0" i="0">
                <a:solidFill>
                  <a:schemeClr val="tx1"/>
                </a:solidFill>
                <a:latin typeface="Roboto Light" charset="0"/>
                <a:ea typeface="Roboto Light" charset="0"/>
                <a:cs typeface="Roboto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baseline="0">
                <a:solidFill>
                  <a:schemeClr val="tx1"/>
                </a:solidFill>
                <a:latin typeface="Roboto Light" charset="0"/>
                <a:ea typeface="Roboto Light" charset="0"/>
                <a:cs typeface="Roboto Light" charset="0"/>
              </a:defRPr>
            </a:lvl1pPr>
          </a:lstStyle>
          <a:p>
            <a:pPr lvl="0"/>
            <a:r>
              <a:rPr lang="en-US" dirty="0" smtClean="0"/>
              <a:t>Section title</a:t>
            </a:r>
            <a:endParaRPr lang="en-US" dirty="0"/>
          </a:p>
        </p:txBody>
      </p:sp>
      <p:sp>
        <p:nvSpPr>
          <p:cNvPr id="7" name="TextBox 6"/>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V8-B-1B </a:t>
            </a:r>
          </a:p>
          <a:p>
            <a:r>
              <a:rPr lang="en-US" sz="800" dirty="0" smtClean="0">
                <a:solidFill>
                  <a:schemeClr val="accent1"/>
                </a:solidFill>
                <a:latin typeface="Roboto" charset="0"/>
                <a:ea typeface="Roboto" charset="0"/>
                <a:cs typeface="Roboto" charset="0"/>
              </a:rPr>
              <a:t>Section</a:t>
            </a:r>
            <a:r>
              <a:rPr lang="en-US" sz="800" baseline="0" dirty="0" smtClean="0">
                <a:solidFill>
                  <a:schemeClr val="accent1"/>
                </a:solidFill>
                <a:latin typeface="Roboto" charset="0"/>
                <a:ea typeface="Roboto" charset="0"/>
                <a:cs typeface="Roboto" charset="0"/>
              </a:rPr>
              <a:t> </a:t>
            </a:r>
            <a:r>
              <a:rPr lang="mr-IN" sz="800" baseline="0" dirty="0" smtClean="0">
                <a:solidFill>
                  <a:schemeClr val="accent1"/>
                </a:solidFill>
                <a:latin typeface="Roboto" charset="0"/>
                <a:ea typeface="Roboto" charset="0"/>
                <a:cs typeface="Roboto" charset="0"/>
              </a:rPr>
              <a:t>–</a:t>
            </a:r>
            <a:r>
              <a:rPr lang="en-US" sz="800" baseline="0" dirty="0" smtClean="0">
                <a:solidFill>
                  <a:schemeClr val="accent1"/>
                </a:solidFill>
                <a:latin typeface="Roboto" charset="0"/>
                <a:ea typeface="Roboto" charset="0"/>
                <a:cs typeface="Roboto" charset="0"/>
              </a:rPr>
              <a:t> Black Text</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7886826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8-B-1C">
    <p:spTree>
      <p:nvGrpSpPr>
        <p:cNvPr id="1" name=""/>
        <p:cNvGrpSpPr/>
        <p:nvPr/>
      </p:nvGrpSpPr>
      <p:grpSpPr>
        <a:xfrm>
          <a:off x="0" y="0"/>
          <a:ext cx="0" cy="0"/>
          <a:chOff x="0" y="0"/>
          <a:chExt cx="0" cy="0"/>
        </a:xfrm>
      </p:grpSpPr>
      <p:sp>
        <p:nvSpPr>
          <p:cNvPr id="27" name="Right Triangle 26"/>
          <p:cNvSpPr/>
          <p:nvPr userDrawn="1"/>
        </p:nvSpPr>
        <p:spPr>
          <a:xfrm>
            <a:off x="7171231" y="3918632"/>
            <a:ext cx="1997944" cy="1224867"/>
          </a:xfrm>
          <a:prstGeom prst="rtTriangl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anchor="ctr"/>
          <a:lstStyle/>
          <a:p>
            <a:pPr algn="ctr" defTabSz="612837" eaLnBrk="1" fontAlgn="auto" hangingPunct="1">
              <a:spcBef>
                <a:spcPts val="0"/>
              </a:spcBef>
              <a:spcAft>
                <a:spcPts val="0"/>
              </a:spcAft>
              <a:defRPr/>
            </a:pPr>
            <a:endParaRPr lang="en-US"/>
          </a:p>
        </p:txBody>
      </p:sp>
      <p:sp>
        <p:nvSpPr>
          <p:cNvPr id="2" name="Title 1"/>
          <p:cNvSpPr>
            <a:spLocks noGrp="1"/>
          </p:cNvSpPr>
          <p:nvPr>
            <p:ph type="ctrTitle" hasCustomPrompt="1"/>
          </p:nvPr>
        </p:nvSpPr>
        <p:spPr>
          <a:xfrm>
            <a:off x="457204" y="1802842"/>
            <a:ext cx="7954963" cy="1308659"/>
          </a:xfrm>
          <a:prstGeom prst="rect">
            <a:avLst/>
          </a:prstGeom>
        </p:spPr>
        <p:txBody>
          <a:bodyPr anchor="ctr"/>
          <a:lstStyle>
            <a:lvl1pPr algn="l">
              <a:defRPr sz="2800" b="0" i="0" cap="none">
                <a:solidFill>
                  <a:schemeClr val="tx1"/>
                </a:solidFill>
                <a:latin typeface="Roboto Light" charset="0"/>
                <a:ea typeface="Roboto Light" charset="0"/>
                <a:cs typeface="Roboto Light" charset="0"/>
              </a:defRPr>
            </a:lvl1pPr>
          </a:lstStyle>
          <a:p>
            <a:r>
              <a:rPr lang="en-US" dirty="0" smtClean="0"/>
              <a:t>Sub-Section Tile Goes Here</a:t>
            </a:r>
            <a:endParaRPr lang="en-US" dirty="0"/>
          </a:p>
        </p:txBody>
      </p:sp>
      <p:sp>
        <p:nvSpPr>
          <p:cNvPr id="3" name="Subtitle 2"/>
          <p:cNvSpPr>
            <a:spLocks noGrp="1"/>
          </p:cNvSpPr>
          <p:nvPr>
            <p:ph type="subTitle" idx="1"/>
          </p:nvPr>
        </p:nvSpPr>
        <p:spPr>
          <a:xfrm>
            <a:off x="457204" y="3302002"/>
            <a:ext cx="7954963" cy="973667"/>
          </a:xfrm>
          <a:prstGeom prst="rect">
            <a:avLst/>
          </a:prstGeom>
        </p:spPr>
        <p:txBody>
          <a:bodyPr/>
          <a:lstStyle>
            <a:lvl1pPr marL="182880" indent="-182880" algn="l">
              <a:spcBef>
                <a:spcPts val="400"/>
              </a:spcBef>
              <a:spcAft>
                <a:spcPts val="400"/>
              </a:spcAft>
              <a:buClr>
                <a:schemeClr val="accent1"/>
              </a:buClr>
              <a:buFont typeface="Arial"/>
              <a:buChar char="•"/>
              <a:defRPr sz="1400" b="0" i="0">
                <a:solidFill>
                  <a:schemeClr val="tx1"/>
                </a:solidFill>
                <a:latin typeface="Roboto Light" charset="0"/>
                <a:ea typeface="Roboto Light" charset="0"/>
                <a:cs typeface="Roboto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baseline="0">
                <a:solidFill>
                  <a:schemeClr val="tx1"/>
                </a:solidFill>
                <a:latin typeface="Roboto Light" charset="0"/>
                <a:ea typeface="Roboto Light" charset="0"/>
                <a:cs typeface="Roboto Light" charset="0"/>
              </a:defRPr>
            </a:lvl1pPr>
          </a:lstStyle>
          <a:p>
            <a:pPr lvl="0"/>
            <a:r>
              <a:rPr lang="en-US" dirty="0" smtClean="0"/>
              <a:t>Section title</a:t>
            </a:r>
            <a:endParaRPr lang="en-US" dirty="0"/>
          </a:p>
        </p:txBody>
      </p:sp>
      <p:pic>
        <p:nvPicPr>
          <p:cNvPr id="18" name="Picture 17"/>
          <p:cNvPicPr>
            <a:picLocks noChangeAspect="1"/>
          </p:cNvPicPr>
          <p:nvPr userDrawn="1"/>
        </p:nvPicPr>
        <p:blipFill rotWithShape="1">
          <a:blip r:embed="rId2" cstate="print">
            <a:alphaModFix amt="20000"/>
            <a:extLst>
              <a:ext uri="{28A0092B-C50C-407E-A947-70E740481C1C}">
                <a14:useLocalDpi xmlns:a14="http://schemas.microsoft.com/office/drawing/2010/main"/>
              </a:ext>
            </a:extLst>
          </a:blip>
          <a:srcRect l="-1"/>
          <a:stretch/>
        </p:blipFill>
        <p:spPr>
          <a:xfrm>
            <a:off x="5169983" y="1151176"/>
            <a:ext cx="3984566" cy="3688926"/>
          </a:xfrm>
          <a:prstGeom prst="rect">
            <a:avLst/>
          </a:prstGeom>
        </p:spPr>
      </p:pic>
      <p:pic>
        <p:nvPicPr>
          <p:cNvPr id="19" name="Picture 18"/>
          <p:cNvPicPr>
            <a:picLocks noChangeAspect="1"/>
          </p:cNvPicPr>
          <p:nvPr userDrawn="1"/>
        </p:nvPicPr>
        <p:blipFill rotWithShape="1">
          <a:blip r:embed="rId3" cstate="print">
            <a:alphaModFix amt="20000"/>
            <a:extLst>
              <a:ext uri="{28A0092B-C50C-407E-A947-70E740481C1C}">
                <a14:useLocalDpi xmlns:a14="http://schemas.microsoft.com/office/drawing/2010/main"/>
              </a:ext>
            </a:extLst>
          </a:blip>
          <a:srcRect/>
          <a:stretch/>
        </p:blipFill>
        <p:spPr>
          <a:xfrm>
            <a:off x="0" y="-14176"/>
            <a:ext cx="2757056" cy="2330704"/>
          </a:xfrm>
          <a:prstGeom prst="rect">
            <a:avLst/>
          </a:prstGeom>
        </p:spPr>
      </p:pic>
      <p:pic>
        <p:nvPicPr>
          <p:cNvPr id="20" name="Picture 19"/>
          <p:cNvPicPr>
            <a:picLocks noChangeAspect="1"/>
          </p:cNvPicPr>
          <p:nvPr userDrawn="1"/>
        </p:nvPicPr>
        <p:blipFill rotWithShape="1">
          <a:blip r:embed="rId4" cstate="print">
            <a:extLst>
              <a:ext uri="{28A0092B-C50C-407E-A947-70E740481C1C}">
                <a14:useLocalDpi xmlns:a14="http://schemas.microsoft.com/office/drawing/2010/main"/>
              </a:ext>
            </a:extLst>
          </a:blip>
          <a:srcRect b="49316"/>
          <a:stretch/>
        </p:blipFill>
        <p:spPr>
          <a:xfrm>
            <a:off x="5184609" y="3918634"/>
            <a:ext cx="1986623" cy="1239042"/>
          </a:xfrm>
          <a:prstGeom prst="rect">
            <a:avLst/>
          </a:prstGeom>
        </p:spPr>
      </p:pic>
      <p:pic>
        <p:nvPicPr>
          <p:cNvPr id="22" name="Picture 21"/>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7181392" y="2871281"/>
            <a:ext cx="990202" cy="1219478"/>
          </a:xfrm>
          <a:prstGeom prst="rect">
            <a:avLst/>
          </a:prstGeom>
        </p:spPr>
      </p:pic>
      <p:pic>
        <p:nvPicPr>
          <p:cNvPr id="23" name="Picture 22"/>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8164543" y="2699155"/>
            <a:ext cx="990202" cy="1219478"/>
          </a:xfrm>
          <a:prstGeom prst="rect">
            <a:avLst/>
          </a:prstGeom>
        </p:spPr>
      </p:pic>
      <p:pic>
        <p:nvPicPr>
          <p:cNvPr id="24" name="Picture 23"/>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8164543" y="3308895"/>
            <a:ext cx="990202" cy="1219478"/>
          </a:xfrm>
          <a:prstGeom prst="rect">
            <a:avLst/>
          </a:prstGeom>
        </p:spPr>
      </p:pic>
      <p:pic>
        <p:nvPicPr>
          <p:cNvPr id="25" name="Picture 24"/>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8164543" y="3918634"/>
            <a:ext cx="990202" cy="1219478"/>
          </a:xfrm>
          <a:prstGeom prst="rect">
            <a:avLst/>
          </a:prstGeom>
        </p:spPr>
      </p:pic>
      <p:pic>
        <p:nvPicPr>
          <p:cNvPr id="26" name="Picture 25"/>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8171593" y="2414949"/>
            <a:ext cx="399951" cy="457087"/>
          </a:xfrm>
          <a:prstGeom prst="rect">
            <a:avLst/>
          </a:prstGeom>
        </p:spPr>
      </p:pic>
      <p:sp>
        <p:nvSpPr>
          <p:cNvPr id="15" name="TextBox 14"/>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V8-B-1C </a:t>
            </a:r>
          </a:p>
          <a:p>
            <a:r>
              <a:rPr lang="en-US" sz="800" dirty="0" smtClean="0">
                <a:solidFill>
                  <a:schemeClr val="accent1"/>
                </a:solidFill>
                <a:latin typeface="Roboto" charset="0"/>
                <a:ea typeface="Roboto" charset="0"/>
                <a:cs typeface="Roboto" charset="0"/>
              </a:rPr>
              <a:t>Sub-Section</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5815011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8-C-1A">
    <p:spTree>
      <p:nvGrpSpPr>
        <p:cNvPr id="1" name=""/>
        <p:cNvGrpSpPr/>
        <p:nvPr/>
      </p:nvGrpSpPr>
      <p:grpSpPr>
        <a:xfrm>
          <a:off x="0" y="0"/>
          <a:ext cx="0" cy="0"/>
          <a:chOff x="0" y="0"/>
          <a:chExt cx="0" cy="0"/>
        </a:xfrm>
      </p:grpSpPr>
      <p:sp>
        <p:nvSpPr>
          <p:cNvPr id="4" name="Picture Placeholder 2"/>
          <p:cNvSpPr>
            <a:spLocks noGrp="1"/>
          </p:cNvSpPr>
          <p:nvPr>
            <p:ph type="pic" sz="quarter" idx="22"/>
          </p:nvPr>
        </p:nvSpPr>
        <p:spPr>
          <a:xfrm>
            <a:off x="0" y="0"/>
            <a:ext cx="9155430" cy="4630366"/>
          </a:xfrm>
          <a:prstGeom prst="rect">
            <a:avLst/>
          </a:prstGeom>
          <a:solidFill>
            <a:schemeClr val="bg2"/>
          </a:solidFill>
        </p:spPr>
        <p:txBody>
          <a:bodyPr anchor="ctr"/>
          <a:lstStyle>
            <a:lvl1pPr marL="0" indent="0" algn="ctr">
              <a:buClr>
                <a:schemeClr val="accent1"/>
              </a:buClr>
              <a:buNone/>
              <a:defRPr sz="800" b="0" i="0">
                <a:latin typeface="Roboto Light" charset="0"/>
                <a:ea typeface="Roboto Light" charset="0"/>
                <a:cs typeface="Roboto Light" charset="0"/>
              </a:defRPr>
            </a:lvl1pPr>
          </a:lstStyle>
          <a:p>
            <a:pPr lvl="0"/>
            <a:r>
              <a:rPr lang="en-US" noProof="0" smtClean="0"/>
              <a:t>Drag picture to placeholder or click icon to add</a:t>
            </a:r>
            <a:endParaRPr lang="en-US" noProof="0"/>
          </a:p>
        </p:txBody>
      </p:sp>
      <p:sp>
        <p:nvSpPr>
          <p:cNvPr id="2" name="Title 1"/>
          <p:cNvSpPr>
            <a:spLocks noGrp="1"/>
          </p:cNvSpPr>
          <p:nvPr>
            <p:ph type="ctrTitle" hasCustomPrompt="1"/>
          </p:nvPr>
        </p:nvSpPr>
        <p:spPr>
          <a:xfrm>
            <a:off x="457204" y="642027"/>
            <a:ext cx="8269010" cy="3491823"/>
          </a:xfrm>
          <a:prstGeom prst="rect">
            <a:avLst/>
          </a:prstGeom>
        </p:spPr>
        <p:txBody>
          <a:bodyPr anchor="ctr"/>
          <a:lstStyle>
            <a:lvl1pPr algn="ctr">
              <a:defRPr sz="2800" b="0" i="1" cap="none">
                <a:solidFill>
                  <a:schemeClr val="bg1"/>
                </a:solidFill>
                <a:latin typeface="Roboto Light" charset="0"/>
                <a:ea typeface="Roboto Light" charset="0"/>
                <a:cs typeface="Roboto Light" charset="0"/>
              </a:defRPr>
            </a:lvl1pPr>
          </a:lstStyle>
          <a:p>
            <a:r>
              <a:rPr lang="en-US" dirty="0" smtClean="0"/>
              <a:t>“I’m a great place for a quote.”</a:t>
            </a:r>
            <a:endParaRPr lang="en-US" dirty="0"/>
          </a:p>
        </p:txBody>
      </p:sp>
      <p:sp>
        <p:nvSpPr>
          <p:cNvPr id="5" name="TextBox 4"/>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V8-C-1A </a:t>
            </a:r>
          </a:p>
          <a:p>
            <a:r>
              <a:rPr lang="en-US" sz="800" dirty="0" smtClean="0">
                <a:solidFill>
                  <a:schemeClr val="accent1"/>
                </a:solidFill>
                <a:latin typeface="Roboto" charset="0"/>
                <a:ea typeface="Roboto" charset="0"/>
                <a:cs typeface="Roboto" charset="0"/>
              </a:rPr>
              <a:t>Punch Quote </a:t>
            </a:r>
            <a:r>
              <a:rPr lang="mr-IN" sz="800" dirty="0" smtClean="0">
                <a:solidFill>
                  <a:schemeClr val="accent1"/>
                </a:solidFill>
                <a:latin typeface="Roboto" charset="0"/>
                <a:ea typeface="Roboto" charset="0"/>
                <a:cs typeface="Roboto" charset="0"/>
              </a:rPr>
              <a:t>–</a:t>
            </a:r>
            <a:r>
              <a:rPr lang="en-US" sz="800" dirty="0" smtClean="0">
                <a:solidFill>
                  <a:schemeClr val="accent1"/>
                </a:solidFill>
                <a:latin typeface="Roboto" charset="0"/>
                <a:ea typeface="Roboto" charset="0"/>
                <a:cs typeface="Roboto" charset="0"/>
              </a:rPr>
              <a:t> White Text</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9033130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16" userDrawn="1">
          <p15:clr>
            <a:srgbClr val="FBAE40"/>
          </p15:clr>
        </p15:guide>
        <p15:guide id="4" orient="horz" pos="260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8-C-1B">
    <p:spTree>
      <p:nvGrpSpPr>
        <p:cNvPr id="1" name=""/>
        <p:cNvGrpSpPr/>
        <p:nvPr/>
      </p:nvGrpSpPr>
      <p:grpSpPr>
        <a:xfrm>
          <a:off x="0" y="0"/>
          <a:ext cx="0" cy="0"/>
          <a:chOff x="0" y="0"/>
          <a:chExt cx="0" cy="0"/>
        </a:xfrm>
      </p:grpSpPr>
      <p:sp>
        <p:nvSpPr>
          <p:cNvPr id="4" name="Picture Placeholder 2"/>
          <p:cNvSpPr>
            <a:spLocks noGrp="1"/>
          </p:cNvSpPr>
          <p:nvPr>
            <p:ph type="pic" sz="quarter" idx="22"/>
          </p:nvPr>
        </p:nvSpPr>
        <p:spPr>
          <a:xfrm>
            <a:off x="0" y="0"/>
            <a:ext cx="9155430" cy="4630366"/>
          </a:xfrm>
          <a:prstGeom prst="rect">
            <a:avLst/>
          </a:prstGeom>
          <a:solidFill>
            <a:schemeClr val="bg2"/>
          </a:solidFill>
        </p:spPr>
        <p:txBody>
          <a:bodyPr anchor="ctr"/>
          <a:lstStyle>
            <a:lvl1pPr marL="0" indent="0" algn="ctr">
              <a:buClr>
                <a:schemeClr val="accent1"/>
              </a:buClr>
              <a:buNone/>
              <a:defRPr sz="800" b="0" i="0">
                <a:latin typeface="Roboto Light" charset="0"/>
                <a:ea typeface="Roboto Light" charset="0"/>
                <a:cs typeface="Roboto Light" charset="0"/>
              </a:defRPr>
            </a:lvl1pPr>
          </a:lstStyle>
          <a:p>
            <a:pPr lvl="0"/>
            <a:r>
              <a:rPr lang="en-US" noProof="0" smtClean="0"/>
              <a:t>Drag picture to placeholder or click icon to add</a:t>
            </a:r>
            <a:endParaRPr lang="en-US" noProof="0"/>
          </a:p>
        </p:txBody>
      </p:sp>
      <p:sp>
        <p:nvSpPr>
          <p:cNvPr id="2" name="Title 1"/>
          <p:cNvSpPr>
            <a:spLocks noGrp="1"/>
          </p:cNvSpPr>
          <p:nvPr>
            <p:ph type="ctrTitle" hasCustomPrompt="1"/>
          </p:nvPr>
        </p:nvSpPr>
        <p:spPr>
          <a:xfrm>
            <a:off x="457204" y="642027"/>
            <a:ext cx="8269010" cy="3491823"/>
          </a:xfrm>
          <a:prstGeom prst="rect">
            <a:avLst/>
          </a:prstGeom>
        </p:spPr>
        <p:txBody>
          <a:bodyPr anchor="ctr"/>
          <a:lstStyle>
            <a:lvl1pPr algn="ctr">
              <a:defRPr sz="2800" b="0" i="1" cap="none">
                <a:solidFill>
                  <a:schemeClr val="tx1"/>
                </a:solidFill>
                <a:latin typeface="Roboto Light" charset="0"/>
                <a:ea typeface="Roboto Light" charset="0"/>
                <a:cs typeface="Roboto Light" charset="0"/>
              </a:defRPr>
            </a:lvl1pPr>
          </a:lstStyle>
          <a:p>
            <a:r>
              <a:rPr lang="en-US" dirty="0" smtClean="0"/>
              <a:t>“I’m a great place for a quote.”</a:t>
            </a:r>
            <a:endParaRPr lang="en-US" dirty="0"/>
          </a:p>
        </p:txBody>
      </p:sp>
      <p:sp>
        <p:nvSpPr>
          <p:cNvPr id="5" name="TextBox 4"/>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V8-C-1B</a:t>
            </a:r>
          </a:p>
          <a:p>
            <a:r>
              <a:rPr lang="en-US" sz="800" dirty="0" smtClean="0">
                <a:solidFill>
                  <a:schemeClr val="accent1"/>
                </a:solidFill>
                <a:latin typeface="Roboto" charset="0"/>
                <a:ea typeface="Roboto" charset="0"/>
                <a:cs typeface="Roboto" charset="0"/>
              </a:rPr>
              <a:t>Punch Quote </a:t>
            </a:r>
            <a:r>
              <a:rPr lang="mr-IN" sz="800" dirty="0" smtClean="0">
                <a:solidFill>
                  <a:schemeClr val="accent1"/>
                </a:solidFill>
                <a:latin typeface="Roboto" charset="0"/>
                <a:ea typeface="Roboto" charset="0"/>
                <a:cs typeface="Roboto" charset="0"/>
              </a:rPr>
              <a:t>–</a:t>
            </a:r>
            <a:r>
              <a:rPr lang="en-US" sz="800" dirty="0" smtClean="0">
                <a:solidFill>
                  <a:schemeClr val="accent1"/>
                </a:solidFill>
                <a:latin typeface="Roboto" charset="0"/>
                <a:ea typeface="Roboto" charset="0"/>
                <a:cs typeface="Roboto" charset="0"/>
              </a:rPr>
              <a:t> Black Text</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7731350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60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8-D-1A">
    <p:spTree>
      <p:nvGrpSpPr>
        <p:cNvPr id="1" name=""/>
        <p:cNvGrpSpPr/>
        <p:nvPr/>
      </p:nvGrpSpPr>
      <p:grpSpPr>
        <a:xfrm>
          <a:off x="0" y="0"/>
          <a:ext cx="0" cy="0"/>
          <a:chOff x="0" y="0"/>
          <a:chExt cx="0" cy="0"/>
        </a:xfrm>
      </p:grpSpPr>
      <p:sp>
        <p:nvSpPr>
          <p:cNvPr id="8" name="Picture Placeholder 7"/>
          <p:cNvSpPr>
            <a:spLocks noGrp="1"/>
          </p:cNvSpPr>
          <p:nvPr>
            <p:ph type="pic" sz="quarter" idx="17"/>
          </p:nvPr>
        </p:nvSpPr>
        <p:spPr>
          <a:xfrm>
            <a:off x="4572000" y="0"/>
            <a:ext cx="4572001" cy="5143500"/>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smtClean="0"/>
              <a:t>Drag picture to placeholder or click icon to add</a:t>
            </a:r>
            <a:endParaRPr lang="en-US" noProof="0" dirty="0"/>
          </a:p>
        </p:txBody>
      </p:sp>
      <p:sp>
        <p:nvSpPr>
          <p:cNvPr id="2" name="Title 1"/>
          <p:cNvSpPr>
            <a:spLocks noGrp="1"/>
          </p:cNvSpPr>
          <p:nvPr>
            <p:ph type="ctrTitle" hasCustomPrompt="1"/>
          </p:nvPr>
        </p:nvSpPr>
        <p:spPr>
          <a:xfrm>
            <a:off x="336556" y="742950"/>
            <a:ext cx="3570047" cy="3657600"/>
          </a:xfrm>
          <a:prstGeom prst="rect">
            <a:avLst/>
          </a:prstGeom>
        </p:spPr>
        <p:txBody>
          <a:bodyPr anchor="ctr"/>
          <a:lstStyle>
            <a:lvl1pPr algn="l">
              <a:defRPr sz="1800" b="0" i="0" cap="none" baseline="0">
                <a:solidFill>
                  <a:schemeClr val="tx1"/>
                </a:solidFill>
                <a:latin typeface="Roboto Light" charset="0"/>
                <a:ea typeface="Roboto Light" charset="0"/>
                <a:cs typeface="Roboto Light" charset="0"/>
              </a:defRPr>
            </a:lvl1pPr>
          </a:lstStyle>
          <a:p>
            <a:r>
              <a:rPr lang="en-US" dirty="0" smtClean="0"/>
              <a:t>Connect with your audience with a powerful statement that works with the image to the right.</a:t>
            </a:r>
            <a:endParaRPr lang="en-US" dirty="0"/>
          </a:p>
        </p:txBody>
      </p:sp>
      <p:sp>
        <p:nvSpPr>
          <p:cNvPr id="6"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3" name="Slide Number Placeholder 2"/>
          <p:cNvSpPr>
            <a:spLocks noGrp="1"/>
          </p:cNvSpPr>
          <p:nvPr>
            <p:ph type="sldNum" sz="quarter" idx="21"/>
          </p:nvPr>
        </p:nvSpPr>
        <p:spPr/>
        <p:txBody>
          <a:bodyPr/>
          <a:lstStyle/>
          <a:p>
            <a:fld id="{F85B37DC-9FB5-0B4B-8B02-3D69E3035CF6}" type="slidenum">
              <a:rPr lang="en-US" altLang="en-US" smtClean="0"/>
              <a:pPr/>
              <a:t>‹#›</a:t>
            </a:fld>
            <a:endParaRPr lang="en-US" altLang="en-US" dirty="0"/>
          </a:p>
        </p:txBody>
      </p:sp>
      <p:sp>
        <p:nvSpPr>
          <p:cNvPr id="7" name="TextBox 6"/>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V8-D-1A</a:t>
            </a:r>
          </a:p>
          <a:p>
            <a:r>
              <a:rPr lang="en-US" sz="800" dirty="0" smtClean="0">
                <a:solidFill>
                  <a:schemeClr val="accent1"/>
                </a:solidFill>
                <a:latin typeface="Roboto" charset="0"/>
                <a:ea typeface="Roboto" charset="0"/>
                <a:cs typeface="Roboto" charset="0"/>
              </a:rPr>
              <a:t>Opening</a:t>
            </a:r>
            <a:r>
              <a:rPr lang="en-US" sz="800" baseline="0" dirty="0" smtClean="0">
                <a:solidFill>
                  <a:schemeClr val="accent1"/>
                </a:solidFill>
                <a:latin typeface="Roboto" charset="0"/>
                <a:ea typeface="Roboto" charset="0"/>
                <a:cs typeface="Roboto" charset="0"/>
              </a:rPr>
              <a:t> Right</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159949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468" userDrawn="1">
          <p15:clr>
            <a:srgbClr val="FBAE40"/>
          </p15:clr>
        </p15:guide>
        <p15:guide id="2" pos="2880">
          <p15:clr>
            <a:srgbClr val="FBAE40"/>
          </p15:clr>
        </p15:guide>
        <p15:guide id="3" orient="horz" pos="1620" userDrawn="1">
          <p15:clr>
            <a:srgbClr val="FBAE40"/>
          </p15:clr>
        </p15:guide>
        <p15:guide id="4" orient="horz" pos="277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8-D-1B">
    <p:spTree>
      <p:nvGrpSpPr>
        <p:cNvPr id="1" name=""/>
        <p:cNvGrpSpPr/>
        <p:nvPr/>
      </p:nvGrpSpPr>
      <p:grpSpPr>
        <a:xfrm>
          <a:off x="0" y="0"/>
          <a:ext cx="0" cy="0"/>
          <a:chOff x="0" y="0"/>
          <a:chExt cx="0" cy="0"/>
        </a:xfrm>
      </p:grpSpPr>
      <p:sp>
        <p:nvSpPr>
          <p:cNvPr id="8" name="Picture Placeholder 7"/>
          <p:cNvSpPr>
            <a:spLocks noGrp="1"/>
          </p:cNvSpPr>
          <p:nvPr>
            <p:ph type="pic" sz="quarter" idx="17"/>
          </p:nvPr>
        </p:nvSpPr>
        <p:spPr>
          <a:xfrm>
            <a:off x="4572000" y="0"/>
            <a:ext cx="4572001" cy="5143500"/>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smtClean="0"/>
              <a:t>Drag picture to placeholder or click icon to add</a:t>
            </a:r>
            <a:endParaRPr lang="en-US" noProof="0" dirty="0"/>
          </a:p>
        </p:txBody>
      </p:sp>
      <p:sp>
        <p:nvSpPr>
          <p:cNvPr id="2" name="Title 1"/>
          <p:cNvSpPr>
            <a:spLocks noGrp="1"/>
          </p:cNvSpPr>
          <p:nvPr>
            <p:ph type="ctrTitle" hasCustomPrompt="1"/>
          </p:nvPr>
        </p:nvSpPr>
        <p:spPr>
          <a:xfrm>
            <a:off x="336556" y="857250"/>
            <a:ext cx="3570047" cy="876300"/>
          </a:xfrm>
          <a:prstGeom prst="rect">
            <a:avLst/>
          </a:prstGeom>
        </p:spPr>
        <p:txBody>
          <a:bodyPr anchor="t"/>
          <a:lstStyle>
            <a:lvl1pPr algn="l">
              <a:defRPr sz="1800" b="0" i="0" cap="none" baseline="0">
                <a:solidFill>
                  <a:schemeClr val="tx1"/>
                </a:solidFill>
                <a:latin typeface="Roboto Light" charset="0"/>
                <a:ea typeface="Roboto Light" charset="0"/>
                <a:cs typeface="Roboto Light" charset="0"/>
              </a:defRPr>
            </a:lvl1pPr>
          </a:lstStyle>
          <a:p>
            <a:r>
              <a:rPr lang="en-US" dirty="0" smtClean="0"/>
              <a:t>Action title followed with a few important bullets.</a:t>
            </a:r>
            <a:endParaRPr lang="en-US" dirty="0"/>
          </a:p>
        </p:txBody>
      </p:sp>
      <p:sp>
        <p:nvSpPr>
          <p:cNvPr id="6"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3" name="Slide Number Placeholder 2"/>
          <p:cNvSpPr>
            <a:spLocks noGrp="1"/>
          </p:cNvSpPr>
          <p:nvPr>
            <p:ph type="sldNum" sz="quarter" idx="21"/>
          </p:nvPr>
        </p:nvSpPr>
        <p:spPr/>
        <p:txBody>
          <a:bodyPr/>
          <a:lstStyle/>
          <a:p>
            <a:fld id="{F85B37DC-9FB5-0B4B-8B02-3D69E3035CF6}" type="slidenum">
              <a:rPr lang="en-US" altLang="en-US" smtClean="0"/>
              <a:pPr/>
              <a:t>‹#›</a:t>
            </a:fld>
            <a:endParaRPr lang="en-US" altLang="en-US" dirty="0"/>
          </a:p>
        </p:txBody>
      </p:sp>
      <p:sp>
        <p:nvSpPr>
          <p:cNvPr id="10" name="Text Placeholder 2"/>
          <p:cNvSpPr>
            <a:spLocks noGrp="1"/>
          </p:cNvSpPr>
          <p:nvPr>
            <p:ph type="body" sz="quarter" idx="22"/>
          </p:nvPr>
        </p:nvSpPr>
        <p:spPr>
          <a:xfrm>
            <a:off x="336556" y="1733550"/>
            <a:ext cx="3570047" cy="3009900"/>
          </a:xfrm>
          <a:prstGeom prst="rect">
            <a:avLst/>
          </a:prstGeom>
        </p:spPr>
        <p:txBody>
          <a:bodyPr/>
          <a:lstStyle>
            <a:lvl1pPr marL="137160" indent="-13716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1pPr>
            <a:lvl2pPr marL="457200" indent="-228600">
              <a:spcBef>
                <a:spcPts val="400"/>
              </a:spcBef>
              <a:spcAft>
                <a:spcPts val="400"/>
              </a:spcAft>
              <a:buClr>
                <a:schemeClr val="accent1"/>
              </a:buClr>
              <a:buFont typeface="Courier New" charset="0"/>
              <a:buChar char="o"/>
              <a:defRPr sz="1000" b="0" i="0">
                <a:latin typeface="Roboto Light" charset="0"/>
                <a:ea typeface="Roboto Light" charset="0"/>
                <a:cs typeface="Roboto Light" charset="0"/>
              </a:defRPr>
            </a:lvl2pPr>
            <a:lvl3pPr marL="685800" indent="-228600">
              <a:spcBef>
                <a:spcPts val="400"/>
              </a:spcBef>
              <a:spcAft>
                <a:spcPts val="400"/>
              </a:spcAft>
              <a:buClr>
                <a:schemeClr val="accent1"/>
              </a:buClr>
              <a:buFont typeface="Courier New" charset="0"/>
              <a:buChar char="o"/>
              <a:defRPr sz="1000" b="0" i="0">
                <a:latin typeface="Roboto Light" charset="0"/>
                <a:ea typeface="Roboto Light" charset="0"/>
                <a:cs typeface="Roboto Light" charset="0"/>
              </a:defRPr>
            </a:lvl3pPr>
            <a:lvl4pPr marL="914400" indent="-228600">
              <a:spcBef>
                <a:spcPts val="400"/>
              </a:spcBef>
              <a:spcAft>
                <a:spcPts val="400"/>
              </a:spcAft>
              <a:buClr>
                <a:schemeClr val="accent1"/>
              </a:buClr>
              <a:buFont typeface="Courier New" charset="0"/>
              <a:buChar char="o"/>
              <a:defRPr sz="1000" b="0" i="0">
                <a:latin typeface="Roboto Light" charset="0"/>
                <a:ea typeface="Roboto Light" charset="0"/>
                <a:cs typeface="Roboto Light" charset="0"/>
              </a:defRPr>
            </a:lvl4pPr>
            <a:lvl5pPr marL="1143000" indent="-228600">
              <a:spcBef>
                <a:spcPts val="400"/>
              </a:spcBef>
              <a:spcAft>
                <a:spcPts val="400"/>
              </a:spcAft>
              <a:buClr>
                <a:schemeClr val="accent1"/>
              </a:buClr>
              <a:buFont typeface="Courier New" charset="0"/>
              <a:buChar char="o"/>
              <a:defRPr sz="1000" b="0" i="0">
                <a:latin typeface="Roboto Light" charset="0"/>
                <a:ea typeface="Roboto Light" charset="0"/>
                <a:cs typeface="Roboto Light"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Box 8"/>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V8-D-1B</a:t>
            </a:r>
          </a:p>
          <a:p>
            <a:r>
              <a:rPr lang="en-US" sz="800" dirty="0" smtClean="0">
                <a:solidFill>
                  <a:schemeClr val="accent1"/>
                </a:solidFill>
                <a:latin typeface="Roboto" charset="0"/>
                <a:ea typeface="Roboto" charset="0"/>
                <a:cs typeface="Roboto" charset="0"/>
              </a:rPr>
              <a:t>Opening</a:t>
            </a:r>
            <a:r>
              <a:rPr lang="en-US" sz="800" baseline="0" dirty="0" smtClean="0">
                <a:solidFill>
                  <a:schemeClr val="accent1"/>
                </a:solidFill>
                <a:latin typeface="Roboto" charset="0"/>
                <a:ea typeface="Roboto" charset="0"/>
                <a:cs typeface="Roboto" charset="0"/>
              </a:rPr>
              <a:t> Right - Bullets</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729317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540" userDrawn="1">
          <p15:clr>
            <a:srgbClr val="FBAE40"/>
          </p15:clr>
        </p15:guide>
        <p15:guide id="2" pos="2880" userDrawn="1">
          <p15:clr>
            <a:srgbClr val="FBAE40"/>
          </p15:clr>
        </p15:guide>
        <p15:guide id="3" orient="horz" pos="684" userDrawn="1">
          <p15:clr>
            <a:srgbClr val="FBAE40"/>
          </p15:clr>
        </p15:guide>
        <p15:guide id="4" orient="horz" pos="1092" userDrawn="1">
          <p15:clr>
            <a:srgbClr val="FBAE40"/>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theme" Target="../theme/theme1.xml"/><Relationship Id="rId38"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8674848" y="4767263"/>
            <a:ext cx="360363" cy="273050"/>
          </a:xfrm>
          <a:prstGeom prst="rect">
            <a:avLst/>
          </a:prstGeom>
        </p:spPr>
        <p:txBody>
          <a:bodyPr vert="horz" wrap="square" lIns="91440" tIns="45720" rIns="91440" bIns="45720" numCol="1" anchor="ctr" anchorCtr="0" compatLnSpc="1">
            <a:prstTxWarp prst="textNoShape">
              <a:avLst/>
            </a:prstTxWarp>
          </a:bodyPr>
          <a:lstStyle>
            <a:lvl1pPr algn="ctr" defTabSz="612775" eaLnBrk="1" hangingPunct="1">
              <a:defRPr sz="800">
                <a:solidFill>
                  <a:schemeClr val="tx1"/>
                </a:solidFill>
                <a:latin typeface="Roboto Light" charset="0"/>
                <a:ea typeface="Roboto Light" charset="0"/>
                <a:cs typeface="Roboto Light" charset="0"/>
              </a:defRPr>
            </a:lvl1pPr>
          </a:lstStyle>
          <a:p>
            <a:fld id="{F85B37DC-9FB5-0B4B-8B02-3D69E3035CF6}" type="slidenum">
              <a:rPr lang="en-US" altLang="en-US" smtClean="0"/>
              <a:pPr/>
              <a:t>‹#›</a:t>
            </a:fld>
            <a:endParaRPr lang="en-US" altLang="en-US" dirty="0"/>
          </a:p>
        </p:txBody>
      </p:sp>
      <p:sp>
        <p:nvSpPr>
          <p:cNvPr id="11" name="Text Placeholder 10"/>
          <p:cNvSpPr txBox="1">
            <a:spLocks/>
          </p:cNvSpPr>
          <p:nvPr/>
        </p:nvSpPr>
        <p:spPr>
          <a:xfrm>
            <a:off x="918208" y="4751388"/>
            <a:ext cx="1676400" cy="273050"/>
          </a:xfrm>
          <a:prstGeom prst="rect">
            <a:avLst/>
          </a:prstGeom>
          <a:ln>
            <a:noFill/>
          </a:ln>
        </p:spPr>
        <p:txBody>
          <a:bodyPr anchor="ctr"/>
          <a:lstStyle>
            <a:lvl1pPr marL="0" indent="0" algn="r" defTabSz="457200" rtl="0" eaLnBrk="0" fontAlgn="base" hangingPunct="0">
              <a:spcBef>
                <a:spcPct val="20000"/>
              </a:spcBef>
              <a:spcAft>
                <a:spcPct val="0"/>
              </a:spcAft>
              <a:buClr>
                <a:schemeClr val="accent1"/>
              </a:buClr>
              <a:buFont typeface="Arial" charset="0"/>
              <a:buNone/>
              <a:defRPr sz="600" kern="1200" baseline="0">
                <a:solidFill>
                  <a:srgbClr val="808080"/>
                </a:solidFill>
                <a:latin typeface="Roboto Light"/>
                <a:ea typeface="ＭＳ Ｐゴシック" charset="0"/>
                <a:cs typeface="Roboto Light"/>
              </a:defRPr>
            </a:lvl1pPr>
            <a:lvl2pPr marL="742950" indent="-285750" algn="r" defTabSz="457200" rtl="0" eaLnBrk="0" fontAlgn="base" hangingPunct="0">
              <a:spcBef>
                <a:spcPct val="20000"/>
              </a:spcBef>
              <a:spcAft>
                <a:spcPct val="0"/>
              </a:spcAft>
              <a:buClr>
                <a:schemeClr val="accent1"/>
              </a:buClr>
              <a:buFont typeface="Arial" charset="0"/>
              <a:buChar char="•"/>
              <a:defRPr sz="800" kern="1200">
                <a:solidFill>
                  <a:schemeClr val="accent5"/>
                </a:solidFill>
                <a:latin typeface="Roboto Light"/>
                <a:ea typeface="ＭＳ Ｐゴシック" charset="0"/>
                <a:cs typeface="Roboto Light"/>
              </a:defRPr>
            </a:lvl2pPr>
            <a:lvl3pPr marL="1143000" indent="-228600" algn="r" defTabSz="457200" rtl="0" eaLnBrk="0" fontAlgn="base" hangingPunct="0">
              <a:spcBef>
                <a:spcPct val="20000"/>
              </a:spcBef>
              <a:spcAft>
                <a:spcPct val="0"/>
              </a:spcAft>
              <a:buClr>
                <a:schemeClr val="accent1"/>
              </a:buClr>
              <a:buFont typeface="Arial" charset="0"/>
              <a:buChar char="•"/>
              <a:defRPr sz="800" kern="1200">
                <a:solidFill>
                  <a:schemeClr val="accent5"/>
                </a:solidFill>
                <a:latin typeface="Roboto Light"/>
                <a:ea typeface="ＭＳ Ｐゴシック" charset="0"/>
                <a:cs typeface="Roboto Light"/>
              </a:defRPr>
            </a:lvl3pPr>
            <a:lvl4pPr marL="1600200" indent="-228600" algn="r" defTabSz="457200" rtl="0" eaLnBrk="0" fontAlgn="base" hangingPunct="0">
              <a:spcBef>
                <a:spcPct val="20000"/>
              </a:spcBef>
              <a:spcAft>
                <a:spcPct val="0"/>
              </a:spcAft>
              <a:buClr>
                <a:schemeClr val="accent1"/>
              </a:buClr>
              <a:buFont typeface="Arial" charset="0"/>
              <a:buChar char="•"/>
              <a:defRPr sz="800" kern="1200">
                <a:solidFill>
                  <a:schemeClr val="accent5"/>
                </a:solidFill>
                <a:latin typeface="Roboto Light"/>
                <a:ea typeface="ＭＳ Ｐゴシック" charset="0"/>
                <a:cs typeface="Roboto Light"/>
              </a:defRPr>
            </a:lvl4pPr>
            <a:lvl5pPr marL="2057400" indent="-228600" algn="r" defTabSz="457200" rtl="0" eaLnBrk="0" fontAlgn="base" hangingPunct="0">
              <a:spcBef>
                <a:spcPct val="20000"/>
              </a:spcBef>
              <a:spcAft>
                <a:spcPct val="0"/>
              </a:spcAft>
              <a:buClr>
                <a:schemeClr val="accent1"/>
              </a:buClr>
              <a:buFont typeface="Arial" charset="0"/>
              <a:buChar char="•"/>
              <a:defRPr sz="800" kern="1200">
                <a:solidFill>
                  <a:schemeClr val="accent5"/>
                </a:solidFill>
                <a:latin typeface="Roboto Light"/>
                <a:ea typeface="ＭＳ Ｐゴシック" charset="0"/>
                <a:cs typeface="Robo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defRPr/>
            </a:pPr>
            <a:r>
              <a:rPr lang="en-US" sz="500" dirty="0"/>
              <a:t>Copyright </a:t>
            </a:r>
            <a:r>
              <a:rPr lang="en-US" sz="500" dirty="0" smtClean="0"/>
              <a:t>2018 </a:t>
            </a:r>
            <a:r>
              <a:rPr lang="en-US" sz="500" dirty="0"/>
              <a:t>Tendril, Inc. All rights reserved.</a:t>
            </a:r>
          </a:p>
        </p:txBody>
      </p:sp>
      <p:cxnSp>
        <p:nvCxnSpPr>
          <p:cNvPr id="12" name="Straight Connector 11"/>
          <p:cNvCxnSpPr/>
          <p:nvPr/>
        </p:nvCxnSpPr>
        <p:spPr>
          <a:xfrm>
            <a:off x="2552700" y="5045075"/>
            <a:ext cx="0" cy="98425"/>
          </a:xfrm>
          <a:prstGeom prst="line">
            <a:avLst/>
          </a:prstGeom>
          <a:ln w="3175" cmpd="sng">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userDrawn="1"/>
        </p:nvPicPr>
        <p:blipFill>
          <a:blip r:embed="rId38" cstate="print">
            <a:extLst>
              <a:ext uri="{28A0092B-C50C-407E-A947-70E740481C1C}">
                <a14:useLocalDpi xmlns:a14="http://schemas.microsoft.com/office/drawing/2010/main"/>
              </a:ext>
            </a:extLst>
          </a:blip>
          <a:stretch>
            <a:fillRect/>
          </a:stretch>
        </p:blipFill>
        <p:spPr>
          <a:xfrm>
            <a:off x="293243" y="4834178"/>
            <a:ext cx="594561" cy="105881"/>
          </a:xfrm>
          <a:prstGeom prst="rect">
            <a:avLst/>
          </a:prstGeom>
        </p:spPr>
      </p:pic>
      <p:sp>
        <p:nvSpPr>
          <p:cNvPr id="4" name="Triangle 3"/>
          <p:cNvSpPr/>
          <p:nvPr userDrawn="1"/>
        </p:nvSpPr>
        <p:spPr>
          <a:xfrm rot="5400000">
            <a:off x="-7883" y="4833642"/>
            <a:ext cx="114300" cy="98534"/>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12837" fontAlgn="auto">
              <a:spcBef>
                <a:spcPts val="0"/>
              </a:spcBef>
              <a:spcAft>
                <a:spcPts val="0"/>
              </a:spcAft>
            </a:pPr>
            <a:endParaRPr lang="en-US" sz="1400" smtClean="0">
              <a:solidFill>
                <a:schemeClr val="tx1"/>
              </a:solidFill>
              <a:latin typeface="Roboto Light" charset="0"/>
              <a:ea typeface="Roboto Light" charset="0"/>
              <a:cs typeface="Roboto Light" charset="0"/>
            </a:endParaRPr>
          </a:p>
        </p:txBody>
      </p:sp>
    </p:spTree>
  </p:cSld>
  <p:clrMap bg1="lt1" tx1="dk1" bg2="lt2" tx2="dk2" accent1="accent1" accent2="accent2" accent3="accent3" accent4="accent4" accent5="accent5" accent6="accent6" hlink="hlink" folHlink="folHlink"/>
  <p:sldLayoutIdLst>
    <p:sldLayoutId id="2147483757" r:id="rId1"/>
    <p:sldLayoutId id="2147483805" r:id="rId2"/>
    <p:sldLayoutId id="2147483760" r:id="rId3"/>
    <p:sldLayoutId id="2147483798" r:id="rId4"/>
    <p:sldLayoutId id="2147483804" r:id="rId5"/>
    <p:sldLayoutId id="2147483743" r:id="rId6"/>
    <p:sldLayoutId id="2147483803" r:id="rId7"/>
    <p:sldLayoutId id="2147483806" r:id="rId8"/>
    <p:sldLayoutId id="2147483770" r:id="rId9"/>
    <p:sldLayoutId id="2147483783" r:id="rId10"/>
    <p:sldLayoutId id="2147483782" r:id="rId11"/>
    <p:sldLayoutId id="2147483748" r:id="rId12"/>
    <p:sldLayoutId id="2147483772" r:id="rId13"/>
    <p:sldLayoutId id="2147483750" r:id="rId14"/>
    <p:sldLayoutId id="2147483775" r:id="rId15"/>
    <p:sldLayoutId id="2147483776" r:id="rId16"/>
    <p:sldLayoutId id="2147483773" r:id="rId17"/>
    <p:sldLayoutId id="2147483749" r:id="rId18"/>
    <p:sldLayoutId id="2147483801" r:id="rId19"/>
    <p:sldLayoutId id="2147483774" r:id="rId20"/>
    <p:sldLayoutId id="2147483779" r:id="rId21"/>
    <p:sldLayoutId id="2147483768" r:id="rId22"/>
    <p:sldLayoutId id="2147483802" r:id="rId23"/>
    <p:sldLayoutId id="2147483769" r:id="rId24"/>
    <p:sldLayoutId id="2147483777" r:id="rId25"/>
    <p:sldLayoutId id="2147483778" r:id="rId26"/>
    <p:sldLayoutId id="2147483751" r:id="rId27"/>
    <p:sldLayoutId id="2147483763" r:id="rId28"/>
    <p:sldLayoutId id="2147483764" r:id="rId29"/>
    <p:sldLayoutId id="2147483799" r:id="rId30"/>
    <p:sldLayoutId id="2147483752" r:id="rId31"/>
    <p:sldLayoutId id="2147483800" r:id="rId32"/>
    <p:sldLayoutId id="2147483756" r:id="rId33"/>
    <p:sldLayoutId id="2147483753" r:id="rId34"/>
    <p:sldLayoutId id="2147483754" r:id="rId35"/>
    <p:sldLayoutId id="2147483755" r:id="rId36"/>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hf hdr="0" ftr="0" dt="0"/>
  <p:txStyles>
    <p:titleStyle>
      <a:lvl1pPr algn="ctr" defTabSz="457200" rtl="0" eaLnBrk="1" fontAlgn="base" hangingPunct="1">
        <a:spcBef>
          <a:spcPct val="0"/>
        </a:spcBef>
        <a:spcAft>
          <a:spcPct val="0"/>
        </a:spcAft>
        <a:defRPr sz="4400" kern="1200">
          <a:solidFill>
            <a:schemeClr val="tx1"/>
          </a:solidFill>
          <a:latin typeface="+mj-lt"/>
          <a:ea typeface="+mj-ea"/>
          <a:cs typeface="+mj-cs"/>
        </a:defRPr>
      </a:lvl1pPr>
      <a:lvl2pPr algn="ctr" defTabSz="457200" rtl="0" eaLnBrk="1" fontAlgn="base" hangingPunct="1">
        <a:spcBef>
          <a:spcPct val="0"/>
        </a:spcBef>
        <a:spcAft>
          <a:spcPct val="0"/>
        </a:spcAft>
        <a:defRPr sz="4400">
          <a:solidFill>
            <a:schemeClr val="tx1"/>
          </a:solidFill>
          <a:latin typeface="Calibri" charset="0"/>
        </a:defRPr>
      </a:lvl2pPr>
      <a:lvl3pPr algn="ctr" defTabSz="457200" rtl="0" eaLnBrk="1" fontAlgn="base" hangingPunct="1">
        <a:spcBef>
          <a:spcPct val="0"/>
        </a:spcBef>
        <a:spcAft>
          <a:spcPct val="0"/>
        </a:spcAft>
        <a:defRPr sz="4400">
          <a:solidFill>
            <a:schemeClr val="tx1"/>
          </a:solidFill>
          <a:latin typeface="Calibri" charset="0"/>
        </a:defRPr>
      </a:lvl3pPr>
      <a:lvl4pPr algn="ctr" defTabSz="457200" rtl="0" eaLnBrk="1" fontAlgn="base" hangingPunct="1">
        <a:spcBef>
          <a:spcPct val="0"/>
        </a:spcBef>
        <a:spcAft>
          <a:spcPct val="0"/>
        </a:spcAft>
        <a:defRPr sz="4400">
          <a:solidFill>
            <a:schemeClr val="tx1"/>
          </a:solidFill>
          <a:latin typeface="Calibri" charset="0"/>
        </a:defRPr>
      </a:lvl4pPr>
      <a:lvl5pPr algn="ctr" defTabSz="457200" rtl="0" eaLnBrk="1" fontAlgn="base" hangingPunct="1">
        <a:spcBef>
          <a:spcPct val="0"/>
        </a:spcBef>
        <a:spcAft>
          <a:spcPct val="0"/>
        </a:spcAft>
        <a:defRPr sz="4400">
          <a:solidFill>
            <a:schemeClr val="tx1"/>
          </a:solidFill>
          <a:latin typeface="Calibri" charset="0"/>
        </a:defRPr>
      </a:lvl5pPr>
      <a:lvl6pPr marL="457200" algn="ctr" defTabSz="457200" rtl="0" eaLnBrk="1" fontAlgn="base" hangingPunct="1">
        <a:spcBef>
          <a:spcPct val="0"/>
        </a:spcBef>
        <a:spcAft>
          <a:spcPct val="0"/>
        </a:spcAft>
        <a:defRPr sz="4400">
          <a:solidFill>
            <a:schemeClr val="tx1"/>
          </a:solidFill>
          <a:latin typeface="Calibri" charset="0"/>
        </a:defRPr>
      </a:lvl6pPr>
      <a:lvl7pPr marL="914400" algn="ctr" defTabSz="457200" rtl="0" eaLnBrk="1" fontAlgn="base" hangingPunct="1">
        <a:spcBef>
          <a:spcPct val="0"/>
        </a:spcBef>
        <a:spcAft>
          <a:spcPct val="0"/>
        </a:spcAft>
        <a:defRPr sz="4400">
          <a:solidFill>
            <a:schemeClr val="tx1"/>
          </a:solidFill>
          <a:latin typeface="Calibri" charset="0"/>
        </a:defRPr>
      </a:lvl7pPr>
      <a:lvl8pPr marL="1371600" algn="ctr" defTabSz="457200" rtl="0" eaLnBrk="1" fontAlgn="base" hangingPunct="1">
        <a:spcBef>
          <a:spcPct val="0"/>
        </a:spcBef>
        <a:spcAft>
          <a:spcPct val="0"/>
        </a:spcAft>
        <a:defRPr sz="4400">
          <a:solidFill>
            <a:schemeClr val="tx1"/>
          </a:solidFill>
          <a:latin typeface="Calibri" charset="0"/>
        </a:defRPr>
      </a:lvl8pPr>
      <a:lvl9pPr marL="1828800" algn="ctr" defTabSz="457200" rtl="0" eaLnBrk="1" fontAlgn="base" hangingPunct="1">
        <a:spcBef>
          <a:spcPct val="0"/>
        </a:spcBef>
        <a:spcAft>
          <a:spcPct val="0"/>
        </a:spcAft>
        <a:defRPr sz="4400">
          <a:solidFill>
            <a:schemeClr val="tx1"/>
          </a:solidFill>
          <a:latin typeface="Calibri" charset="0"/>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5.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8.jpg"/></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2.emf"/><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31.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2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2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2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jpe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jpg"/><Relationship Id="rId1" Type="http://schemas.openxmlformats.org/officeDocument/2006/relationships/slideLayout" Target="../slideLayouts/slideLayout31.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34.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5"/>
          <p:cNvPicPr>
            <a:picLocks noGrp="1" noChangeAspect="1"/>
          </p:cNvPicPr>
          <p:nvPr>
            <p:ph type="pic" sz="quarter" idx="17"/>
          </p:nvPr>
        </p:nvPicPr>
        <p:blipFill>
          <a:blip r:embed="rId3" cstate="print">
            <a:extLst>
              <a:ext uri="{28A0092B-C50C-407E-A947-70E740481C1C}">
                <a14:useLocalDpi xmlns:a14="http://schemas.microsoft.com/office/drawing/2010/main"/>
              </a:ext>
            </a:extLst>
          </a:blip>
          <a:srcRect/>
          <a:stretch>
            <a:fillRect/>
          </a:stretch>
        </p:blipFill>
        <p:spPr bwMode="auto">
          <a:extLst>
            <a:ext uri="{91240B29-F687-4F45-9708-019B960494DF}">
              <a14:hiddenLine xmlns:a14="http://schemas.microsoft.com/office/drawing/2010/main" w="9525">
                <a:solidFill>
                  <a:srgbClr val="000000"/>
                </a:solidFill>
                <a:miter lim="800000"/>
                <a:headEnd/>
                <a:tailEnd/>
              </a14:hiddenLine>
            </a:ext>
          </a:extLst>
        </p:spPr>
      </p:pic>
      <p:sp>
        <p:nvSpPr>
          <p:cNvPr id="7" name="Shape 209"/>
          <p:cNvSpPr>
            <a:spLocks noChangeArrowheads="1"/>
          </p:cNvSpPr>
          <p:nvPr/>
        </p:nvSpPr>
        <p:spPr bwMode="auto">
          <a:xfrm>
            <a:off x="0" y="0"/>
            <a:ext cx="9144000" cy="5143500"/>
          </a:xfrm>
          <a:prstGeom prst="rect">
            <a:avLst/>
          </a:prstGeom>
          <a:solidFill>
            <a:schemeClr val="tx2">
              <a:alpha val="49803"/>
            </a:schemeClr>
          </a:solidFill>
          <a:ln>
            <a:noFill/>
          </a:ln>
          <a:extLst/>
        </p:spPr>
        <p:txBody>
          <a:bodyPr lIns="91425" tIns="45700" rIns="91425" bIns="45700" anchor="ct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defTabSz="457200" fontAlgn="base">
              <a:spcBef>
                <a:spcPct val="0"/>
              </a:spcBef>
              <a:spcAft>
                <a:spcPct val="0"/>
              </a:spcAft>
              <a:defRPr>
                <a:solidFill>
                  <a:schemeClr val="tx1"/>
                </a:solidFill>
                <a:latin typeface="Corbel" charset="0"/>
              </a:defRPr>
            </a:lvl6pPr>
            <a:lvl7pPr marL="2971800" indent="-228600" defTabSz="457200" fontAlgn="base">
              <a:spcBef>
                <a:spcPct val="0"/>
              </a:spcBef>
              <a:spcAft>
                <a:spcPct val="0"/>
              </a:spcAft>
              <a:defRPr>
                <a:solidFill>
                  <a:schemeClr val="tx1"/>
                </a:solidFill>
                <a:latin typeface="Corbel" charset="0"/>
              </a:defRPr>
            </a:lvl7pPr>
            <a:lvl8pPr marL="3429000" indent="-228600" defTabSz="457200" fontAlgn="base">
              <a:spcBef>
                <a:spcPct val="0"/>
              </a:spcBef>
              <a:spcAft>
                <a:spcPct val="0"/>
              </a:spcAft>
              <a:defRPr>
                <a:solidFill>
                  <a:schemeClr val="tx1"/>
                </a:solidFill>
                <a:latin typeface="Corbel" charset="0"/>
              </a:defRPr>
            </a:lvl8pPr>
            <a:lvl9pPr marL="3886200" indent="-228600" defTabSz="457200" fontAlgn="base">
              <a:spcBef>
                <a:spcPct val="0"/>
              </a:spcBef>
              <a:spcAft>
                <a:spcPct val="0"/>
              </a:spcAft>
              <a:defRPr>
                <a:solidFill>
                  <a:schemeClr val="tx1"/>
                </a:solidFill>
                <a:latin typeface="Corbel" charset="0"/>
              </a:defRPr>
            </a:lvl9pPr>
          </a:lstStyle>
          <a:p>
            <a:pPr algn="ctr" eaLnBrk="1" hangingPunct="1"/>
            <a:endParaRPr lang="en-US" altLang="en-US" sz="1200">
              <a:solidFill>
                <a:srgbClr val="FFFFFF"/>
              </a:solidFill>
              <a:latin typeface="Roboto" charset="0"/>
              <a:ea typeface="Roboto" charset="0"/>
              <a:cs typeface="Roboto" charset="0"/>
              <a:sym typeface="Roboto" charset="0"/>
            </a:endParaRPr>
          </a:p>
        </p:txBody>
      </p:sp>
      <p:sp>
        <p:nvSpPr>
          <p:cNvPr id="3" name="Title 2"/>
          <p:cNvSpPr>
            <a:spLocks noGrp="1"/>
          </p:cNvSpPr>
          <p:nvPr>
            <p:ph type="ctrTitle"/>
          </p:nvPr>
        </p:nvSpPr>
        <p:spPr/>
        <p:txBody>
          <a:bodyPr/>
          <a:lstStyle/>
          <a:p>
            <a:r>
              <a:rPr lang="en-US" dirty="0" smtClean="0"/>
              <a:t>How To Convince Your Boss To </a:t>
            </a:r>
            <a:br>
              <a:rPr lang="en-US" dirty="0" smtClean="0"/>
            </a:br>
            <a:r>
              <a:rPr lang="en-US" dirty="0" smtClean="0"/>
              <a:t>Rewrite the App</a:t>
            </a:r>
            <a:endParaRPr lang="en-US" dirty="0"/>
          </a:p>
        </p:txBody>
      </p:sp>
      <p:sp>
        <p:nvSpPr>
          <p:cNvPr id="6" name="Text Placeholder 5"/>
          <p:cNvSpPr>
            <a:spLocks noGrp="1"/>
          </p:cNvSpPr>
          <p:nvPr>
            <p:ph type="body" sz="quarter" idx="13"/>
          </p:nvPr>
        </p:nvSpPr>
        <p:spPr/>
        <p:txBody>
          <a:bodyPr/>
          <a:lstStyle/>
          <a:p>
            <a:endParaRPr lang="en-US" dirty="0"/>
          </a:p>
        </p:txBody>
      </p:sp>
      <p:sp>
        <p:nvSpPr>
          <p:cNvPr id="5" name="Slide Number Placeholder 4"/>
          <p:cNvSpPr>
            <a:spLocks noGrp="1"/>
          </p:cNvSpPr>
          <p:nvPr>
            <p:ph type="sldNum" sz="quarter" idx="4294967295"/>
          </p:nvPr>
        </p:nvSpPr>
        <p:spPr>
          <a:xfrm>
            <a:off x="8783638" y="4767263"/>
            <a:ext cx="360362" cy="273050"/>
          </a:xfrm>
        </p:spPr>
        <p:txBody>
          <a:bodyPr/>
          <a:lstStyle/>
          <a:p>
            <a:fld id="{357A853C-9965-D74F-8E29-609B31A6F41B}" type="slidenum">
              <a:rPr lang="en-US" altLang="en-US" smtClean="0"/>
              <a:pPr/>
              <a:t>1</a:t>
            </a:fld>
            <a:endParaRPr lang="en-US" altLang="en-US"/>
          </a:p>
        </p:txBody>
      </p:sp>
      <p:sp>
        <p:nvSpPr>
          <p:cNvPr id="2" name="Subtitle 1"/>
          <p:cNvSpPr>
            <a:spLocks noGrp="1"/>
          </p:cNvSpPr>
          <p:nvPr>
            <p:ph type="subTitle" idx="1"/>
          </p:nvPr>
        </p:nvSpPr>
        <p:spPr/>
        <p:txBody>
          <a:bodyPr/>
          <a:lstStyle/>
          <a:p>
            <a:endParaRPr lang="en-US" dirty="0"/>
          </a:p>
        </p:txBody>
      </p:sp>
      <p:sp>
        <p:nvSpPr>
          <p:cNvPr id="16" name="TextBox 15"/>
          <p:cNvSpPr txBox="1"/>
          <p:nvPr/>
        </p:nvSpPr>
        <p:spPr>
          <a:xfrm rot="18900000">
            <a:off x="2925498" y="2208514"/>
            <a:ext cx="2726109" cy="444381"/>
          </a:xfrm>
          <a:prstGeom prst="rect">
            <a:avLst/>
          </a:prstGeom>
          <a:noFill/>
        </p:spPr>
        <p:txBody>
          <a:bodyPr wrap="none" rtlCol="0">
            <a:noAutofit/>
          </a:bodyPr>
          <a:lstStyle/>
          <a:p>
            <a:pPr marL="0" indent="0" algn="ctr">
              <a:spcBef>
                <a:spcPts val="600"/>
              </a:spcBef>
              <a:spcAft>
                <a:spcPts val="600"/>
              </a:spcAft>
            </a:pPr>
            <a:r>
              <a:rPr lang="en-US" sz="4000" smtClean="0">
                <a:solidFill>
                  <a:schemeClr val="accent3">
                    <a:alpha val="8000"/>
                  </a:schemeClr>
                </a:solidFill>
                <a:latin typeface="Roboto Light" charset="0"/>
                <a:ea typeface="Roboto Light" charset="0"/>
                <a:cs typeface="Roboto Light" charset="0"/>
              </a:rPr>
              <a:t>DRAFT</a:t>
            </a:r>
            <a:endParaRPr lang="en-US" sz="4000" dirty="0" smtClean="0">
              <a:solidFill>
                <a:schemeClr val="accent3">
                  <a:alpha val="8000"/>
                </a:schemeClr>
              </a:solidFill>
              <a:latin typeface="Roboto Light" charset="0"/>
              <a:ea typeface="Roboto Light" charset="0"/>
              <a:cs typeface="Roboto Light" charset="0"/>
            </a:endParaRPr>
          </a:p>
        </p:txBody>
      </p:sp>
    </p:spTree>
    <p:extLst>
      <p:ext uri="{BB962C8B-B14F-4D97-AF65-F5344CB8AC3E}">
        <p14:creationId xmlns:p14="http://schemas.microsoft.com/office/powerpoint/2010/main" val="8345819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Scenario #2:</a:t>
            </a:r>
            <a:br>
              <a:rPr lang="en-US" dirty="0" smtClean="0"/>
            </a:br>
            <a:r>
              <a:rPr lang="en-US" dirty="0" smtClean="0"/>
              <a:t/>
            </a:r>
            <a:br>
              <a:rPr lang="en-US" dirty="0" smtClean="0"/>
            </a:br>
            <a:r>
              <a:rPr lang="en-US" dirty="0" smtClean="0"/>
              <a:t>Legacy Application</a:t>
            </a:r>
          </a:p>
        </p:txBody>
      </p:sp>
      <p:sp>
        <p:nvSpPr>
          <p:cNvPr id="3" name="Text Placeholder 2"/>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10</a:t>
            </a:fld>
            <a:endParaRPr lang="en-US" alt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4848" y="296863"/>
            <a:ext cx="5080000" cy="4470400"/>
          </a:xfrm>
          <a:prstGeom prst="rect">
            <a:avLst/>
          </a:prstGeom>
        </p:spPr>
      </p:pic>
    </p:spTree>
    <p:extLst>
      <p:ext uri="{BB962C8B-B14F-4D97-AF65-F5344CB8AC3E}">
        <p14:creationId xmlns:p14="http://schemas.microsoft.com/office/powerpoint/2010/main" val="1409099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Scenario #3:</a:t>
            </a:r>
          </a:p>
          <a:p>
            <a:endParaRPr lang="en-US" dirty="0"/>
          </a:p>
          <a:p>
            <a:r>
              <a:rPr lang="en-US" dirty="0" smtClean="0"/>
              <a:t>API That Can’t Keep Up</a:t>
            </a:r>
          </a:p>
          <a:p>
            <a:endParaRPr lang="en-US" dirty="0"/>
          </a:p>
        </p:txBody>
      </p:sp>
      <p:sp>
        <p:nvSpPr>
          <p:cNvPr id="3" name="Text Placeholder 2"/>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11</a:t>
            </a:fld>
            <a:endParaRPr lang="en-US" alt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708514"/>
            <a:ext cx="6084048" cy="3799150"/>
          </a:xfrm>
          <a:prstGeom prst="rect">
            <a:avLst/>
          </a:prstGeom>
          <a:ln w="38100" cap="sq">
            <a:solidFill>
              <a:srgbClr val="83C2C3"/>
            </a:solidFill>
            <a:prstDash val="solid"/>
            <a:miter lim="800000"/>
          </a:ln>
          <a:effectLst/>
        </p:spPr>
      </p:pic>
    </p:spTree>
    <p:extLst>
      <p:ext uri="{BB962C8B-B14F-4D97-AF65-F5344CB8AC3E}">
        <p14:creationId xmlns:p14="http://schemas.microsoft.com/office/powerpoint/2010/main" val="290713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l="5556" r="5556"/>
          <a:stretch>
            <a:fillRect/>
          </a:stretch>
        </p:blipFill>
        <p:spPr/>
      </p:pic>
      <p:sp>
        <p:nvSpPr>
          <p:cNvPr id="8" name="Title 7"/>
          <p:cNvSpPr>
            <a:spLocks noGrp="1"/>
          </p:cNvSpPr>
          <p:nvPr>
            <p:ph type="ctrTitle"/>
          </p:nvPr>
        </p:nvSpPr>
        <p:spPr/>
        <p:txBody>
          <a:bodyPr/>
          <a:lstStyle/>
          <a:p>
            <a:r>
              <a:rPr lang="en-US" dirty="0" smtClean="0"/>
              <a:t>The Risks</a:t>
            </a:r>
            <a:endParaRPr lang="en-US" dirty="0"/>
          </a:p>
        </p:txBody>
      </p:sp>
      <p:sp>
        <p:nvSpPr>
          <p:cNvPr id="9" name="Text Placeholder 8"/>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12</a:t>
            </a:fld>
            <a:endParaRPr lang="en-US" altLang="en-US" dirty="0"/>
          </a:p>
        </p:txBody>
      </p:sp>
      <p:sp>
        <p:nvSpPr>
          <p:cNvPr id="11" name="Text Placeholder 10"/>
          <p:cNvSpPr>
            <a:spLocks noGrp="1"/>
          </p:cNvSpPr>
          <p:nvPr>
            <p:ph type="body" sz="quarter" idx="22"/>
          </p:nvPr>
        </p:nvSpPr>
        <p:spPr/>
        <p:txBody>
          <a:bodyPr/>
          <a:lstStyle/>
          <a:p>
            <a:r>
              <a:rPr lang="en-US" dirty="0"/>
              <a:t>Rewrites are extremely unpredictable in both timeline and outcome</a:t>
            </a:r>
          </a:p>
          <a:p>
            <a:r>
              <a:rPr lang="en-US" dirty="0" smtClean="0"/>
              <a:t>Missed opportunities</a:t>
            </a:r>
          </a:p>
          <a:p>
            <a:r>
              <a:rPr lang="en-US" dirty="0" smtClean="0"/>
              <a:t>New </a:t>
            </a:r>
            <a:r>
              <a:rPr lang="en-US" dirty="0" smtClean="0"/>
              <a:t>app, new bugs</a:t>
            </a:r>
          </a:p>
          <a:p>
            <a:r>
              <a:rPr lang="en-US" dirty="0" smtClean="0"/>
              <a:t>Loss of functionality</a:t>
            </a:r>
          </a:p>
          <a:p>
            <a:r>
              <a:rPr lang="en-US" dirty="0" smtClean="0"/>
              <a:t>Customers won’t </a:t>
            </a:r>
            <a:r>
              <a:rPr lang="en-US" dirty="0" smtClean="0"/>
              <a:t>switch</a:t>
            </a:r>
          </a:p>
          <a:p>
            <a:r>
              <a:rPr lang="en-US" dirty="0"/>
              <a:t>Run out of capital</a:t>
            </a:r>
          </a:p>
          <a:p>
            <a:endParaRPr lang="en-US" dirty="0"/>
          </a:p>
          <a:p>
            <a:endParaRPr lang="en-US" dirty="0"/>
          </a:p>
        </p:txBody>
      </p:sp>
    </p:spTree>
    <p:extLst>
      <p:ext uri="{BB962C8B-B14F-4D97-AF65-F5344CB8AC3E}">
        <p14:creationId xmlns:p14="http://schemas.microsoft.com/office/powerpoint/2010/main" val="5070917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l="19990" r="19990"/>
          <a:stretch>
            <a:fillRect/>
          </a:stretch>
        </p:blipFill>
        <p:spPr/>
      </p:pic>
      <p:sp>
        <p:nvSpPr>
          <p:cNvPr id="8" name="Title 7"/>
          <p:cNvSpPr>
            <a:spLocks noGrp="1"/>
          </p:cNvSpPr>
          <p:nvPr>
            <p:ph type="ctrTitle"/>
          </p:nvPr>
        </p:nvSpPr>
        <p:spPr/>
        <p:txBody>
          <a:bodyPr/>
          <a:lstStyle/>
          <a:p>
            <a:r>
              <a:rPr lang="en-US" dirty="0" smtClean="0"/>
              <a:t>The Rewards</a:t>
            </a:r>
            <a:endParaRPr lang="en-US" dirty="0"/>
          </a:p>
        </p:txBody>
      </p:sp>
      <p:sp>
        <p:nvSpPr>
          <p:cNvPr id="9" name="Text Placeholder 8"/>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13</a:t>
            </a:fld>
            <a:endParaRPr lang="en-US" altLang="en-US" dirty="0"/>
          </a:p>
        </p:txBody>
      </p:sp>
      <p:sp>
        <p:nvSpPr>
          <p:cNvPr id="11" name="Text Placeholder 10"/>
          <p:cNvSpPr>
            <a:spLocks noGrp="1"/>
          </p:cNvSpPr>
          <p:nvPr>
            <p:ph type="body" sz="quarter" idx="22"/>
          </p:nvPr>
        </p:nvSpPr>
        <p:spPr/>
        <p:txBody>
          <a:bodyPr/>
          <a:lstStyle/>
          <a:p>
            <a:r>
              <a:rPr lang="en-US" dirty="0" smtClean="0"/>
              <a:t>Stable platform</a:t>
            </a:r>
          </a:p>
          <a:p>
            <a:r>
              <a:rPr lang="en-US" dirty="0" smtClean="0"/>
              <a:t>Faster feature development</a:t>
            </a:r>
          </a:p>
          <a:p>
            <a:r>
              <a:rPr lang="en-US" dirty="0" smtClean="0"/>
              <a:t>Pay down tech debt</a:t>
            </a:r>
          </a:p>
          <a:p>
            <a:r>
              <a:rPr lang="en-US" dirty="0" smtClean="0"/>
              <a:t>Less </a:t>
            </a:r>
            <a:r>
              <a:rPr lang="en-US" dirty="0" smtClean="0"/>
              <a:t>bugs</a:t>
            </a:r>
          </a:p>
          <a:p>
            <a:r>
              <a:rPr lang="en-US" dirty="0" smtClean="0"/>
              <a:t>Happy engineers</a:t>
            </a:r>
          </a:p>
          <a:p>
            <a:endParaRPr lang="en-US" dirty="0"/>
          </a:p>
        </p:txBody>
      </p:sp>
    </p:spTree>
    <p:extLst>
      <p:ext uri="{BB962C8B-B14F-4D97-AF65-F5344CB8AC3E}">
        <p14:creationId xmlns:p14="http://schemas.microsoft.com/office/powerpoint/2010/main" val="199242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5"/>
          <p:cNvPicPr>
            <a:picLocks noGrp="1" noChangeAspect="1"/>
          </p:cNvPicPr>
          <p:nvPr>
            <p:ph type="pic" sz="quarter" idx="17"/>
          </p:nvPr>
        </p:nvPicPr>
        <p:blipFill>
          <a:blip r:embed="rId3" cstate="print">
            <a:extLst>
              <a:ext uri="{28A0092B-C50C-407E-A947-70E740481C1C}">
                <a14:useLocalDpi xmlns:a14="http://schemas.microsoft.com/office/drawing/2010/main"/>
              </a:ext>
            </a:extLst>
          </a:blip>
          <a:srcRect/>
          <a:stretch>
            <a:fillRect/>
          </a:stretch>
        </p:blipFill>
        <p:spPr bwMode="auto">
          <a:extLst>
            <a:ext uri="{91240B29-F687-4F45-9708-019B960494DF}">
              <a14:hiddenLine xmlns:a14="http://schemas.microsoft.com/office/drawing/2010/main" w="9525">
                <a:solidFill>
                  <a:srgbClr val="000000"/>
                </a:solidFill>
                <a:miter lim="800000"/>
                <a:headEnd/>
                <a:tailEnd/>
              </a14:hiddenLine>
            </a:ext>
          </a:extLst>
        </p:spPr>
      </p:pic>
      <p:sp>
        <p:nvSpPr>
          <p:cNvPr id="7" name="Shape 209"/>
          <p:cNvSpPr>
            <a:spLocks noChangeArrowheads="1"/>
          </p:cNvSpPr>
          <p:nvPr/>
        </p:nvSpPr>
        <p:spPr bwMode="auto">
          <a:xfrm>
            <a:off x="0" y="0"/>
            <a:ext cx="9144000" cy="5143500"/>
          </a:xfrm>
          <a:prstGeom prst="rect">
            <a:avLst/>
          </a:prstGeom>
          <a:solidFill>
            <a:schemeClr val="tx2">
              <a:alpha val="49803"/>
            </a:schemeClr>
          </a:solidFill>
          <a:ln>
            <a:noFill/>
          </a:ln>
          <a:extLst/>
        </p:spPr>
        <p:txBody>
          <a:bodyPr lIns="91425" tIns="45700" rIns="91425" bIns="45700" anchor="ct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defTabSz="457200" fontAlgn="base">
              <a:spcBef>
                <a:spcPct val="0"/>
              </a:spcBef>
              <a:spcAft>
                <a:spcPct val="0"/>
              </a:spcAft>
              <a:defRPr>
                <a:solidFill>
                  <a:schemeClr val="tx1"/>
                </a:solidFill>
                <a:latin typeface="Corbel" charset="0"/>
              </a:defRPr>
            </a:lvl6pPr>
            <a:lvl7pPr marL="2971800" indent="-228600" defTabSz="457200" fontAlgn="base">
              <a:spcBef>
                <a:spcPct val="0"/>
              </a:spcBef>
              <a:spcAft>
                <a:spcPct val="0"/>
              </a:spcAft>
              <a:defRPr>
                <a:solidFill>
                  <a:schemeClr val="tx1"/>
                </a:solidFill>
                <a:latin typeface="Corbel" charset="0"/>
              </a:defRPr>
            </a:lvl7pPr>
            <a:lvl8pPr marL="3429000" indent="-228600" defTabSz="457200" fontAlgn="base">
              <a:spcBef>
                <a:spcPct val="0"/>
              </a:spcBef>
              <a:spcAft>
                <a:spcPct val="0"/>
              </a:spcAft>
              <a:defRPr>
                <a:solidFill>
                  <a:schemeClr val="tx1"/>
                </a:solidFill>
                <a:latin typeface="Corbel" charset="0"/>
              </a:defRPr>
            </a:lvl8pPr>
            <a:lvl9pPr marL="3886200" indent="-228600" defTabSz="457200" fontAlgn="base">
              <a:spcBef>
                <a:spcPct val="0"/>
              </a:spcBef>
              <a:spcAft>
                <a:spcPct val="0"/>
              </a:spcAft>
              <a:defRPr>
                <a:solidFill>
                  <a:schemeClr val="tx1"/>
                </a:solidFill>
                <a:latin typeface="Corbel" charset="0"/>
              </a:defRPr>
            </a:lvl9pPr>
          </a:lstStyle>
          <a:p>
            <a:pPr algn="ctr" eaLnBrk="1" hangingPunct="1"/>
            <a:endParaRPr lang="en-US" altLang="en-US" sz="1200">
              <a:solidFill>
                <a:srgbClr val="FFFFFF"/>
              </a:solidFill>
              <a:latin typeface="Roboto" charset="0"/>
              <a:ea typeface="Roboto" charset="0"/>
              <a:cs typeface="Roboto" charset="0"/>
              <a:sym typeface="Roboto" charset="0"/>
            </a:endParaRPr>
          </a:p>
        </p:txBody>
      </p:sp>
      <p:sp>
        <p:nvSpPr>
          <p:cNvPr id="3" name="Title 2"/>
          <p:cNvSpPr>
            <a:spLocks noGrp="1"/>
          </p:cNvSpPr>
          <p:nvPr>
            <p:ph type="ctrTitle"/>
          </p:nvPr>
        </p:nvSpPr>
        <p:spPr/>
        <p:txBody>
          <a:bodyPr/>
          <a:lstStyle/>
          <a:p>
            <a:r>
              <a:rPr lang="en-US" dirty="0" smtClean="0"/>
              <a:t>What’s an engineer to do?</a:t>
            </a:r>
            <a:endParaRPr lang="en-US" dirty="0"/>
          </a:p>
        </p:txBody>
      </p:sp>
      <p:sp>
        <p:nvSpPr>
          <p:cNvPr id="6" name="Text Placeholder 5"/>
          <p:cNvSpPr>
            <a:spLocks noGrp="1"/>
          </p:cNvSpPr>
          <p:nvPr>
            <p:ph type="body" sz="quarter" idx="13"/>
          </p:nvPr>
        </p:nvSpPr>
        <p:spPr/>
        <p:txBody>
          <a:bodyPr/>
          <a:lstStyle/>
          <a:p>
            <a:endParaRPr lang="en-US" dirty="0"/>
          </a:p>
        </p:txBody>
      </p:sp>
      <p:sp>
        <p:nvSpPr>
          <p:cNvPr id="5" name="Slide Number Placeholder 4"/>
          <p:cNvSpPr>
            <a:spLocks noGrp="1"/>
          </p:cNvSpPr>
          <p:nvPr>
            <p:ph type="sldNum" sz="quarter" idx="4294967295"/>
          </p:nvPr>
        </p:nvSpPr>
        <p:spPr>
          <a:xfrm>
            <a:off x="8783638" y="4767263"/>
            <a:ext cx="360362" cy="273050"/>
          </a:xfrm>
        </p:spPr>
        <p:txBody>
          <a:bodyPr/>
          <a:lstStyle/>
          <a:p>
            <a:fld id="{357A853C-9965-D74F-8E29-609B31A6F41B}" type="slidenum">
              <a:rPr lang="en-US" altLang="en-US" smtClean="0"/>
              <a:pPr/>
              <a:t>14</a:t>
            </a:fld>
            <a:endParaRPr lang="en-US" altLang="en-US"/>
          </a:p>
        </p:txBody>
      </p:sp>
      <p:pic>
        <p:nvPicPr>
          <p:cNvPr id="13" name="Picture 12"/>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93243" y="4828911"/>
            <a:ext cx="604809" cy="114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riangle 13"/>
          <p:cNvSpPr/>
          <p:nvPr/>
        </p:nvSpPr>
        <p:spPr>
          <a:xfrm rot="5400000">
            <a:off x="-7883" y="4840842"/>
            <a:ext cx="114300" cy="98534"/>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12837" fontAlgn="auto">
              <a:spcBef>
                <a:spcPts val="0"/>
              </a:spcBef>
              <a:spcAft>
                <a:spcPts val="0"/>
              </a:spcAft>
            </a:pPr>
            <a:endParaRPr lang="en-US" sz="1400" smtClean="0">
              <a:solidFill>
                <a:schemeClr val="tx1"/>
              </a:solidFill>
              <a:latin typeface="Roboto Light" charset="0"/>
              <a:ea typeface="Roboto Light" charset="0"/>
              <a:cs typeface="Roboto Light" charset="0"/>
            </a:endParaRPr>
          </a:p>
        </p:txBody>
      </p:sp>
      <p:sp>
        <p:nvSpPr>
          <p:cNvPr id="2" name="Subtitle 1"/>
          <p:cNvSpPr>
            <a:spLocks noGrp="1"/>
          </p:cNvSpPr>
          <p:nvPr>
            <p:ph type="subTitle" idx="1"/>
          </p:nvPr>
        </p:nvSpPr>
        <p:spPr/>
        <p:txBody>
          <a:bodyPr/>
          <a:lstStyle/>
          <a:p>
            <a:endParaRPr lang="en-US" dirty="0"/>
          </a:p>
        </p:txBody>
      </p:sp>
      <p:sp>
        <p:nvSpPr>
          <p:cNvPr id="16" name="TextBox 15"/>
          <p:cNvSpPr txBox="1"/>
          <p:nvPr/>
        </p:nvSpPr>
        <p:spPr>
          <a:xfrm rot="18900000">
            <a:off x="2925498" y="2208514"/>
            <a:ext cx="2726109" cy="444381"/>
          </a:xfrm>
          <a:prstGeom prst="rect">
            <a:avLst/>
          </a:prstGeom>
          <a:noFill/>
        </p:spPr>
        <p:txBody>
          <a:bodyPr wrap="none" rtlCol="0">
            <a:noAutofit/>
          </a:bodyPr>
          <a:lstStyle/>
          <a:p>
            <a:pPr marL="0" indent="0" algn="ctr">
              <a:spcBef>
                <a:spcPts val="600"/>
              </a:spcBef>
              <a:spcAft>
                <a:spcPts val="600"/>
              </a:spcAft>
            </a:pPr>
            <a:r>
              <a:rPr lang="en-US" sz="4000" smtClean="0">
                <a:solidFill>
                  <a:schemeClr val="accent3">
                    <a:alpha val="8000"/>
                  </a:schemeClr>
                </a:solidFill>
                <a:latin typeface="Roboto Light" charset="0"/>
                <a:ea typeface="Roboto Light" charset="0"/>
                <a:cs typeface="Roboto Light" charset="0"/>
              </a:rPr>
              <a:t>DRAFT</a:t>
            </a:r>
            <a:endParaRPr lang="en-US" sz="4000" dirty="0" smtClean="0">
              <a:solidFill>
                <a:schemeClr val="accent3">
                  <a:alpha val="8000"/>
                </a:schemeClr>
              </a:solidFill>
              <a:latin typeface="Roboto Light" charset="0"/>
              <a:ea typeface="Roboto Light" charset="0"/>
              <a:cs typeface="Roboto Light" charset="0"/>
            </a:endParaRPr>
          </a:p>
        </p:txBody>
      </p:sp>
    </p:spTree>
    <p:extLst>
      <p:ext uri="{BB962C8B-B14F-4D97-AF65-F5344CB8AC3E}">
        <p14:creationId xmlns:p14="http://schemas.microsoft.com/office/powerpoint/2010/main" val="2024869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endParaRPr lang="en-US"/>
          </a:p>
        </p:txBody>
      </p:sp>
      <p:pic>
        <p:nvPicPr>
          <p:cNvPr id="17" name="Picture Placeholder 16"/>
          <p:cNvPicPr>
            <a:picLocks noGrp="1" noChangeAspect="1"/>
          </p:cNvPicPr>
          <p:nvPr>
            <p:ph type="pic" sz="quarter" idx="22"/>
          </p:nvPr>
        </p:nvPicPr>
        <p:blipFill>
          <a:blip r:embed="rId3">
            <a:extLst>
              <a:ext uri="{28A0092B-C50C-407E-A947-70E740481C1C}">
                <a14:useLocalDpi xmlns:a14="http://schemas.microsoft.com/office/drawing/2010/main" val="0"/>
              </a:ext>
            </a:extLst>
          </a:blip>
          <a:srcRect t="39" b="39"/>
          <a:stretch>
            <a:fillRect/>
          </a:stretch>
        </p:blipFill>
        <p:spPr>
          <a:xfrm>
            <a:off x="3868445" y="1473200"/>
            <a:ext cx="1633844" cy="1633844"/>
          </a:xfrm>
          <a:prstGeom prst="rect">
            <a:avLst/>
          </a:prstGeom>
          <a:noFill/>
          <a:ln>
            <a:noFill/>
          </a:ln>
        </p:spPr>
      </p:pic>
      <p:pic>
        <p:nvPicPr>
          <p:cNvPr id="18" name="Picture Placeholder 17"/>
          <p:cNvPicPr>
            <a:picLocks noGrp="1" noChangeAspect="1"/>
          </p:cNvPicPr>
          <p:nvPr>
            <p:ph type="pic" sz="quarter" idx="23"/>
          </p:nvPr>
        </p:nvPicPr>
        <p:blipFill>
          <a:blip r:embed="rId4">
            <a:extLst>
              <a:ext uri="{28A0092B-C50C-407E-A947-70E740481C1C}">
                <a14:useLocalDpi xmlns:a14="http://schemas.microsoft.com/office/drawing/2010/main" val="0"/>
              </a:ext>
            </a:extLst>
          </a:blip>
          <a:srcRect t="39" b="39"/>
          <a:stretch>
            <a:fillRect/>
          </a:stretch>
        </p:blipFill>
        <p:spPr>
          <a:xfrm>
            <a:off x="6070600" y="1303544"/>
            <a:ext cx="1930500" cy="1930500"/>
          </a:xfrm>
          <a:prstGeom prst="rect">
            <a:avLst/>
          </a:prstGeom>
          <a:noFill/>
          <a:ln>
            <a:noFill/>
          </a:ln>
        </p:spPr>
      </p:pic>
      <p:sp>
        <p:nvSpPr>
          <p:cNvPr id="7" name="Text Placeholder 6"/>
          <p:cNvSpPr>
            <a:spLocks noGrp="1"/>
          </p:cNvSpPr>
          <p:nvPr>
            <p:ph type="body" sz="quarter" idx="24"/>
          </p:nvPr>
        </p:nvSpPr>
        <p:spPr>
          <a:xfrm>
            <a:off x="1068796" y="3451118"/>
            <a:ext cx="2036270" cy="307777"/>
          </a:xfrm>
        </p:spPr>
        <p:txBody>
          <a:bodyPr/>
          <a:lstStyle/>
          <a:p>
            <a:r>
              <a:rPr lang="en-US" sz="2000" dirty="0" smtClean="0"/>
              <a:t>Diagnose</a:t>
            </a:r>
            <a:endParaRPr lang="en-US" sz="2000" dirty="0"/>
          </a:p>
        </p:txBody>
      </p:sp>
      <p:sp>
        <p:nvSpPr>
          <p:cNvPr id="9" name="Text Placeholder 8"/>
          <p:cNvSpPr>
            <a:spLocks noGrp="1"/>
          </p:cNvSpPr>
          <p:nvPr>
            <p:ph type="body" sz="quarter" idx="41"/>
          </p:nvPr>
        </p:nvSpPr>
        <p:spPr>
          <a:xfrm>
            <a:off x="3529519" y="3451118"/>
            <a:ext cx="2036270" cy="307777"/>
          </a:xfrm>
        </p:spPr>
        <p:txBody>
          <a:bodyPr/>
          <a:lstStyle/>
          <a:p>
            <a:r>
              <a:rPr lang="en-US" sz="2000" dirty="0" smtClean="0"/>
              <a:t>Measure</a:t>
            </a:r>
            <a:endParaRPr lang="en-US" sz="2000" dirty="0"/>
          </a:p>
        </p:txBody>
      </p:sp>
      <p:sp>
        <p:nvSpPr>
          <p:cNvPr id="11" name="Text Placeholder 10"/>
          <p:cNvSpPr>
            <a:spLocks noGrp="1"/>
          </p:cNvSpPr>
          <p:nvPr>
            <p:ph type="body" sz="quarter" idx="43"/>
          </p:nvPr>
        </p:nvSpPr>
        <p:spPr>
          <a:xfrm>
            <a:off x="5990230" y="3451118"/>
            <a:ext cx="2036270" cy="307777"/>
          </a:xfrm>
        </p:spPr>
        <p:txBody>
          <a:bodyPr/>
          <a:lstStyle/>
          <a:p>
            <a:r>
              <a:rPr lang="en-US" sz="2000" dirty="0" smtClean="0"/>
              <a:t>Identify</a:t>
            </a:r>
            <a:endParaRPr lang="en-US" sz="2000" dirty="0"/>
          </a:p>
        </p:txBody>
      </p:sp>
      <p:sp>
        <p:nvSpPr>
          <p:cNvPr id="13" name="Slide Number Placeholder 12"/>
          <p:cNvSpPr>
            <a:spLocks noGrp="1"/>
          </p:cNvSpPr>
          <p:nvPr>
            <p:ph type="sldNum" sz="quarter" idx="45"/>
          </p:nvPr>
        </p:nvSpPr>
        <p:spPr/>
        <p:txBody>
          <a:bodyPr/>
          <a:lstStyle/>
          <a:p>
            <a:fld id="{F85B37DC-9FB5-0B4B-8B02-3D69E3035CF6}" type="slidenum">
              <a:rPr lang="en-US" altLang="en-US" smtClean="0"/>
              <a:pPr/>
              <a:t>15</a:t>
            </a:fld>
            <a:endParaRPr lang="en-US" altLang="en-US" dirty="0"/>
          </a:p>
        </p:txBody>
      </p:sp>
      <p:pic>
        <p:nvPicPr>
          <p:cNvPr id="20" name="Picture Placeholder 19"/>
          <p:cNvPicPr>
            <a:picLocks noGrp="1" noChangeAspect="1"/>
          </p:cNvPicPr>
          <p:nvPr>
            <p:ph type="pic" sz="quarter" idx="21"/>
          </p:nvPr>
        </p:nvPicPr>
        <p:blipFill>
          <a:blip r:embed="rId5">
            <a:extLst>
              <a:ext uri="{28A0092B-C50C-407E-A947-70E740481C1C}">
                <a14:useLocalDpi xmlns:a14="http://schemas.microsoft.com/office/drawing/2010/main" val="0"/>
              </a:ext>
            </a:extLst>
          </a:blip>
          <a:srcRect t="39" b="39"/>
          <a:stretch>
            <a:fillRect/>
          </a:stretch>
        </p:blipFill>
        <p:spPr>
          <a:xfrm>
            <a:off x="1068796" y="1388274"/>
            <a:ext cx="2023570" cy="2023570"/>
          </a:xfrm>
          <a:prstGeom prst="rect">
            <a:avLst/>
          </a:prstGeom>
          <a:noFill/>
          <a:ln>
            <a:noFill/>
          </a:ln>
        </p:spPr>
      </p:pic>
    </p:spTree>
    <p:extLst>
      <p:ext uri="{BB962C8B-B14F-4D97-AF65-F5344CB8AC3E}">
        <p14:creationId xmlns:p14="http://schemas.microsoft.com/office/powerpoint/2010/main" val="695637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l="5556" r="5556"/>
          <a:stretch>
            <a:fillRect/>
          </a:stretch>
        </p:blipFill>
        <p:spPr>
          <a:prstGeom prst="rect">
            <a:avLst/>
          </a:prstGeom>
          <a:noFill/>
          <a:ln>
            <a:noFill/>
          </a:ln>
        </p:spPr>
      </p:pic>
      <p:sp>
        <p:nvSpPr>
          <p:cNvPr id="8" name="Title 7"/>
          <p:cNvSpPr>
            <a:spLocks noGrp="1"/>
          </p:cNvSpPr>
          <p:nvPr>
            <p:ph type="ctrTitle"/>
          </p:nvPr>
        </p:nvSpPr>
        <p:spPr/>
        <p:txBody>
          <a:bodyPr/>
          <a:lstStyle/>
          <a:p>
            <a:r>
              <a:rPr lang="en-US" dirty="0" smtClean="0"/>
              <a:t>What’s Wrong With the App?</a:t>
            </a:r>
            <a:endParaRPr lang="en-US" dirty="0"/>
          </a:p>
        </p:txBody>
      </p:sp>
      <p:sp>
        <p:nvSpPr>
          <p:cNvPr id="9" name="Text Placeholder 8"/>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16</a:t>
            </a:fld>
            <a:endParaRPr lang="en-US" altLang="en-US" dirty="0"/>
          </a:p>
        </p:txBody>
      </p:sp>
      <p:sp>
        <p:nvSpPr>
          <p:cNvPr id="11" name="Text Placeholder 10"/>
          <p:cNvSpPr>
            <a:spLocks noGrp="1"/>
          </p:cNvSpPr>
          <p:nvPr>
            <p:ph type="body" sz="quarter" idx="22"/>
          </p:nvPr>
        </p:nvSpPr>
        <p:spPr>
          <a:xfrm>
            <a:off x="336556" y="1733550"/>
            <a:ext cx="3570047" cy="2800350"/>
          </a:xfrm>
        </p:spPr>
        <p:txBody>
          <a:bodyPr/>
          <a:lstStyle/>
          <a:p>
            <a:r>
              <a:rPr lang="en-US" dirty="0" smtClean="0"/>
              <a:t>Too tightly coupled </a:t>
            </a:r>
            <a:endParaRPr lang="en-US" dirty="0"/>
          </a:p>
          <a:p>
            <a:r>
              <a:rPr lang="en-US" dirty="0" smtClean="0"/>
              <a:t>Can’t </a:t>
            </a:r>
            <a:r>
              <a:rPr lang="en-US" dirty="0" smtClean="0"/>
              <a:t>scale</a:t>
            </a:r>
          </a:p>
          <a:p>
            <a:r>
              <a:rPr lang="en-US" dirty="0" smtClean="0"/>
              <a:t>Old </a:t>
            </a:r>
            <a:r>
              <a:rPr lang="en-US" dirty="0" smtClean="0"/>
              <a:t>tech</a:t>
            </a:r>
          </a:p>
          <a:p>
            <a:pPr lvl="1"/>
            <a:endParaRPr lang="en-US" dirty="0" smtClean="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974417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How can the problem be measured?</a:t>
            </a:r>
            <a:endParaRPr lang="en-US" dirty="0"/>
          </a:p>
        </p:txBody>
      </p:sp>
      <p:sp>
        <p:nvSpPr>
          <p:cNvPr id="9" name="Text Placeholder 8"/>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17</a:t>
            </a:fld>
            <a:endParaRPr lang="en-US" altLang="en-US" dirty="0"/>
          </a:p>
        </p:txBody>
      </p:sp>
      <p:sp>
        <p:nvSpPr>
          <p:cNvPr id="11" name="Text Placeholder 10"/>
          <p:cNvSpPr>
            <a:spLocks noGrp="1"/>
          </p:cNvSpPr>
          <p:nvPr>
            <p:ph type="body" sz="quarter" idx="22"/>
          </p:nvPr>
        </p:nvSpPr>
        <p:spPr/>
        <p:txBody>
          <a:bodyPr/>
          <a:lstStyle/>
          <a:p>
            <a:r>
              <a:rPr lang="en-US" dirty="0"/>
              <a:t>Performance Tests</a:t>
            </a:r>
          </a:p>
          <a:p>
            <a:r>
              <a:rPr lang="en-US" dirty="0" smtClean="0"/>
              <a:t>Hosting </a:t>
            </a:r>
            <a:r>
              <a:rPr lang="en-US" dirty="0"/>
              <a:t>Costs</a:t>
            </a:r>
          </a:p>
          <a:p>
            <a:r>
              <a:rPr lang="en-US" dirty="0" smtClean="0"/>
              <a:t>Bug </a:t>
            </a:r>
            <a:r>
              <a:rPr lang="en-US" dirty="0" smtClean="0"/>
              <a:t>Tracking (</a:t>
            </a:r>
            <a:r>
              <a:rPr lang="en-US" dirty="0"/>
              <a:t>J</a:t>
            </a:r>
            <a:r>
              <a:rPr lang="en-US" dirty="0" smtClean="0"/>
              <a:t>ira, </a:t>
            </a:r>
            <a:r>
              <a:rPr lang="en-US" dirty="0"/>
              <a:t>T</a:t>
            </a:r>
            <a:r>
              <a:rPr lang="en-US" dirty="0" smtClean="0"/>
              <a:t>rello, </a:t>
            </a:r>
            <a:r>
              <a:rPr lang="en-US" dirty="0"/>
              <a:t>P</a:t>
            </a:r>
            <a:r>
              <a:rPr lang="en-US" dirty="0" smtClean="0"/>
              <a:t>ivotal Tracker, </a:t>
            </a:r>
            <a:r>
              <a:rPr lang="en-US" dirty="0" err="1" smtClean="0"/>
              <a:t>etc</a:t>
            </a:r>
            <a:r>
              <a:rPr lang="en-US" dirty="0" smtClean="0"/>
              <a:t>)</a:t>
            </a:r>
          </a:p>
          <a:p>
            <a:r>
              <a:rPr lang="en-US" dirty="0" smtClean="0"/>
              <a:t>Outage and Response</a:t>
            </a:r>
            <a:endParaRPr lang="en-US" dirty="0" smtClean="0"/>
          </a:p>
          <a:p>
            <a:endParaRPr lang="en-US" dirty="0" smtClean="0"/>
          </a:p>
          <a:p>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8348" y="685800"/>
            <a:ext cx="3746500" cy="3746500"/>
          </a:xfrm>
          <a:prstGeom prst="rect">
            <a:avLst/>
          </a:prstGeom>
        </p:spPr>
      </p:pic>
    </p:spTree>
    <p:extLst>
      <p:ext uri="{BB962C8B-B14F-4D97-AF65-F5344CB8AC3E}">
        <p14:creationId xmlns:p14="http://schemas.microsoft.com/office/powerpoint/2010/main" val="21365760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a:t>How do you help the company accomplish </a:t>
            </a:r>
            <a:r>
              <a:rPr lang="en-US" dirty="0" smtClean="0"/>
              <a:t>it’s </a:t>
            </a:r>
            <a:r>
              <a:rPr lang="en-US" dirty="0"/>
              <a:t>goals?</a:t>
            </a:r>
          </a:p>
        </p:txBody>
      </p:sp>
      <p:sp>
        <p:nvSpPr>
          <p:cNvPr id="9" name="Text Placeholder 8"/>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18</a:t>
            </a:fld>
            <a:endParaRPr lang="en-US" altLang="en-US" dirty="0"/>
          </a:p>
        </p:txBody>
      </p:sp>
      <p:sp>
        <p:nvSpPr>
          <p:cNvPr id="11" name="Text Placeholder 10"/>
          <p:cNvSpPr>
            <a:spLocks noGrp="1"/>
          </p:cNvSpPr>
          <p:nvPr>
            <p:ph type="body" sz="quarter" idx="22"/>
          </p:nvPr>
        </p:nvSpPr>
        <p:spPr/>
        <p:txBody>
          <a:bodyPr/>
          <a:lstStyle/>
          <a:p>
            <a:r>
              <a:rPr lang="en-US" dirty="0" smtClean="0"/>
              <a:t>Capture opportunity</a:t>
            </a:r>
          </a:p>
          <a:p>
            <a:r>
              <a:rPr lang="en-US" dirty="0" smtClean="0"/>
              <a:t>Accrue tech debt wisely</a:t>
            </a:r>
          </a:p>
          <a:p>
            <a:r>
              <a:rPr lang="en-US" dirty="0" smtClean="0"/>
              <a:t>Fix bugs</a:t>
            </a:r>
          </a:p>
          <a:p>
            <a:r>
              <a:rPr lang="en-US" dirty="0" smtClean="0"/>
              <a:t>Identify </a:t>
            </a:r>
            <a:r>
              <a:rPr lang="en-US" dirty="0" smtClean="0"/>
              <a:t>relevant solutions</a:t>
            </a:r>
            <a:endParaRPr lang="en-US" dirty="0" smtClean="0"/>
          </a:p>
          <a:p>
            <a:r>
              <a:rPr lang="en-US" dirty="0" smtClean="0"/>
              <a:t>Empower development teams</a:t>
            </a:r>
          </a:p>
          <a:p>
            <a:r>
              <a:rPr lang="en-US" dirty="0" smtClean="0"/>
              <a:t>Keep </a:t>
            </a:r>
            <a:r>
              <a:rPr lang="en-US" dirty="0" smtClean="0"/>
              <a:t>architecture </a:t>
            </a:r>
            <a:r>
              <a:rPr lang="en-US" dirty="0" smtClean="0"/>
              <a:t>flexible</a:t>
            </a:r>
          </a:p>
          <a:p>
            <a:endParaRPr lang="en-US" dirty="0" smtClean="0"/>
          </a:p>
          <a:p>
            <a:endParaRPr lang="en-US" dirty="0" smtClean="0"/>
          </a:p>
          <a:p>
            <a:endParaRPr lang="en-US" dirty="0" smtClean="0"/>
          </a:p>
          <a:p>
            <a:endParaRPr lang="en-US" dirty="0"/>
          </a:p>
        </p:txBody>
      </p:sp>
      <p:sp>
        <p:nvSpPr>
          <p:cNvPr id="6" name="Donut 5"/>
          <p:cNvSpPr/>
          <p:nvPr/>
        </p:nvSpPr>
        <p:spPr>
          <a:xfrm>
            <a:off x="4914900" y="755650"/>
            <a:ext cx="3352800" cy="3352800"/>
          </a:xfrm>
          <a:prstGeom prst="donut">
            <a:avLst/>
          </a:prstGeom>
          <a:noFill/>
          <a:ln w="1270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12837" fontAlgn="auto">
              <a:spcBef>
                <a:spcPts val="0"/>
              </a:spcBef>
              <a:spcAft>
                <a:spcPts val="0"/>
              </a:spcAft>
            </a:pPr>
            <a:endParaRPr lang="en-US" sz="1400" smtClean="0">
              <a:solidFill>
                <a:schemeClr val="tx1"/>
              </a:solidFill>
              <a:latin typeface="Roboto Light" charset="0"/>
              <a:ea typeface="Roboto Light" charset="0"/>
              <a:cs typeface="Roboto Light" charset="0"/>
            </a:endParaRPr>
          </a:p>
        </p:txBody>
      </p:sp>
      <p:sp>
        <p:nvSpPr>
          <p:cNvPr id="7" name="Oval 6"/>
          <p:cNvSpPr/>
          <p:nvPr/>
        </p:nvSpPr>
        <p:spPr>
          <a:xfrm>
            <a:off x="6350000" y="2171700"/>
            <a:ext cx="495300" cy="495300"/>
          </a:xfrm>
          <a:prstGeom prst="ellipse">
            <a:avLst/>
          </a:prstGeom>
          <a:noFill/>
          <a:ln w="1174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12837" fontAlgn="auto">
              <a:spcBef>
                <a:spcPts val="0"/>
              </a:spcBef>
              <a:spcAft>
                <a:spcPts val="0"/>
              </a:spcAft>
            </a:pPr>
            <a:endParaRPr lang="en-US" sz="1400" smtClean="0">
              <a:solidFill>
                <a:schemeClr val="tx1"/>
              </a:solidFill>
              <a:latin typeface="Roboto Light" charset="0"/>
              <a:ea typeface="Roboto Light" charset="0"/>
              <a:cs typeface="Roboto Light" charset="0"/>
            </a:endParaRPr>
          </a:p>
        </p:txBody>
      </p:sp>
    </p:spTree>
    <p:extLst>
      <p:ext uri="{BB962C8B-B14F-4D97-AF65-F5344CB8AC3E}">
        <p14:creationId xmlns:p14="http://schemas.microsoft.com/office/powerpoint/2010/main" val="20031387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How does the company benefit?</a:t>
            </a:r>
            <a:endParaRPr lang="en-US" dirty="0"/>
          </a:p>
        </p:txBody>
      </p:sp>
      <p:sp>
        <p:nvSpPr>
          <p:cNvPr id="9" name="Text Placeholder 8"/>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19</a:t>
            </a:fld>
            <a:endParaRPr lang="en-US" altLang="en-US" dirty="0"/>
          </a:p>
        </p:txBody>
      </p:sp>
      <p:sp>
        <p:nvSpPr>
          <p:cNvPr id="11" name="Text Placeholder 10"/>
          <p:cNvSpPr>
            <a:spLocks noGrp="1"/>
          </p:cNvSpPr>
          <p:nvPr>
            <p:ph type="body" sz="quarter" idx="22"/>
          </p:nvPr>
        </p:nvSpPr>
        <p:spPr/>
        <p:txBody>
          <a:bodyPr/>
          <a:lstStyle/>
          <a:p>
            <a:r>
              <a:rPr lang="en-US" dirty="0" smtClean="0"/>
              <a:t>Less bugs = more resources</a:t>
            </a:r>
          </a:p>
          <a:p>
            <a:r>
              <a:rPr lang="en-US" dirty="0"/>
              <a:t>Faster feature </a:t>
            </a:r>
            <a:r>
              <a:rPr lang="en-US" dirty="0" smtClean="0"/>
              <a:t>delivery</a:t>
            </a:r>
          </a:p>
          <a:p>
            <a:r>
              <a:rPr lang="en-US" dirty="0" smtClean="0"/>
              <a:t>Better security</a:t>
            </a:r>
          </a:p>
          <a:p>
            <a:r>
              <a:rPr lang="en-US" dirty="0"/>
              <a:t>New b</a:t>
            </a:r>
            <a:r>
              <a:rPr lang="en-US" dirty="0" smtClean="0"/>
              <a:t>usiness </a:t>
            </a:r>
            <a:r>
              <a:rPr lang="en-US" dirty="0" smtClean="0"/>
              <a:t>opportunities</a:t>
            </a:r>
            <a:endParaRPr lang="en-US" dirty="0" smtClean="0"/>
          </a:p>
          <a:p>
            <a:r>
              <a:rPr lang="en-US" dirty="0"/>
              <a:t>Lower </a:t>
            </a:r>
            <a:r>
              <a:rPr lang="en-US" dirty="0" smtClean="0"/>
              <a:t>hosting </a:t>
            </a:r>
            <a:r>
              <a:rPr lang="en-US" dirty="0"/>
              <a:t>c</a:t>
            </a:r>
            <a:r>
              <a:rPr lang="en-US" dirty="0" smtClean="0"/>
              <a:t>osts</a:t>
            </a:r>
            <a:endParaRPr lang="en-US" dirty="0" smtClean="0"/>
          </a:p>
          <a:p>
            <a:r>
              <a:rPr lang="en-US" dirty="0"/>
              <a:t>More </a:t>
            </a:r>
            <a:r>
              <a:rPr lang="en-US" dirty="0" smtClean="0"/>
              <a:t>stability = happy customers</a:t>
            </a:r>
          </a:p>
          <a:p>
            <a:r>
              <a:rPr lang="en-US" dirty="0" smtClean="0"/>
              <a:t>Better </a:t>
            </a:r>
            <a:r>
              <a:rPr lang="en-US" dirty="0" smtClean="0"/>
              <a:t>dev retention and recruitment</a:t>
            </a:r>
          </a:p>
          <a:p>
            <a:r>
              <a:rPr lang="en-US" dirty="0" smtClean="0"/>
              <a:t>Better company culture</a:t>
            </a:r>
          </a:p>
          <a:p>
            <a:endParaRPr lang="en-US" dirty="0" smtClean="0"/>
          </a:p>
          <a:p>
            <a:endParaRPr lang="en-US" dirty="0" smtClean="0"/>
          </a:p>
          <a:p>
            <a:endParaRPr lang="en-US" dirty="0" smtClean="0"/>
          </a:p>
          <a:p>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1798" y="584200"/>
            <a:ext cx="4083050" cy="4083050"/>
          </a:xfrm>
          <a:prstGeom prst="rect">
            <a:avLst/>
          </a:prstGeom>
        </p:spPr>
      </p:pic>
    </p:spTree>
    <p:extLst>
      <p:ext uri="{BB962C8B-B14F-4D97-AF65-F5344CB8AC3E}">
        <p14:creationId xmlns:p14="http://schemas.microsoft.com/office/powerpoint/2010/main" val="3871753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l="20370" r="20370"/>
          <a:stretch>
            <a:fillRect/>
          </a:stretch>
        </p:blipFill>
        <p:spPr/>
      </p:pic>
      <p:sp>
        <p:nvSpPr>
          <p:cNvPr id="8" name="Title 7"/>
          <p:cNvSpPr>
            <a:spLocks noGrp="1"/>
          </p:cNvSpPr>
          <p:nvPr>
            <p:ph type="ctrTitle"/>
          </p:nvPr>
        </p:nvSpPr>
        <p:spPr>
          <a:xfrm>
            <a:off x="336556" y="857250"/>
            <a:ext cx="3570047" cy="438150"/>
          </a:xfrm>
        </p:spPr>
        <p:txBody>
          <a:bodyPr/>
          <a:lstStyle/>
          <a:p>
            <a:r>
              <a:rPr lang="en-US" dirty="0" smtClean="0"/>
              <a:t>Pete </a:t>
            </a:r>
            <a:r>
              <a:rPr lang="en-US" dirty="0" err="1" smtClean="0"/>
              <a:t>Jeffryes</a:t>
            </a:r>
            <a:endParaRPr lang="en-US" dirty="0"/>
          </a:p>
        </p:txBody>
      </p:sp>
      <p:sp>
        <p:nvSpPr>
          <p:cNvPr id="9" name="Text Placeholder 8"/>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2</a:t>
            </a:fld>
            <a:endParaRPr lang="en-US" altLang="en-US" dirty="0"/>
          </a:p>
        </p:txBody>
      </p:sp>
      <p:sp>
        <p:nvSpPr>
          <p:cNvPr id="11" name="Text Placeholder 10"/>
          <p:cNvSpPr>
            <a:spLocks noGrp="1"/>
          </p:cNvSpPr>
          <p:nvPr>
            <p:ph type="body" sz="quarter" idx="22"/>
          </p:nvPr>
        </p:nvSpPr>
        <p:spPr>
          <a:xfrm>
            <a:off x="336556" y="1403350"/>
            <a:ext cx="3570047" cy="3117850"/>
          </a:xfrm>
        </p:spPr>
        <p:txBody>
          <a:bodyPr/>
          <a:lstStyle/>
          <a:p>
            <a:pPr lvl="1"/>
            <a:r>
              <a:rPr lang="en-US" dirty="0" err="1" smtClean="0"/>
              <a:t>petej.org</a:t>
            </a:r>
            <a:endParaRPr lang="en-US" dirty="0"/>
          </a:p>
          <a:p>
            <a:pPr lvl="1"/>
            <a:r>
              <a:rPr lang="en-US" dirty="0" err="1"/>
              <a:t>p</a:t>
            </a:r>
            <a:r>
              <a:rPr lang="en-US" dirty="0" err="1" smtClean="0"/>
              <a:t>ete.topleft@gmail.com</a:t>
            </a:r>
            <a:endParaRPr lang="en-US" dirty="0" smtClean="0"/>
          </a:p>
          <a:p>
            <a:pPr lvl="1"/>
            <a:r>
              <a:rPr lang="en-US" dirty="0" smtClean="0"/>
              <a:t>Twitter: @</a:t>
            </a:r>
            <a:r>
              <a:rPr lang="en-US" dirty="0" err="1" smtClean="0"/>
              <a:t>topleftdev</a:t>
            </a:r>
            <a:endParaRPr lang="en-US" dirty="0" smtClean="0"/>
          </a:p>
          <a:p>
            <a:pPr lvl="1"/>
            <a:r>
              <a:rPr lang="en-US" dirty="0" err="1" smtClean="0"/>
              <a:t>Github</a:t>
            </a:r>
            <a:r>
              <a:rPr lang="en-US" dirty="0" smtClean="0"/>
              <a:t>: @</a:t>
            </a:r>
            <a:r>
              <a:rPr lang="en-US" dirty="0" err="1" smtClean="0"/>
              <a:t>topleft</a:t>
            </a:r>
            <a:endParaRPr lang="en-US" dirty="0" smtClean="0"/>
          </a:p>
          <a:p>
            <a:pPr lvl="1"/>
            <a:endParaRPr lang="en-US" dirty="0"/>
          </a:p>
        </p:txBody>
      </p:sp>
    </p:spTree>
    <p:extLst>
      <p:ext uri="{BB962C8B-B14F-4D97-AF65-F5344CB8AC3E}">
        <p14:creationId xmlns:p14="http://schemas.microsoft.com/office/powerpoint/2010/main" val="8812771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l="9843" r="9843"/>
          <a:stretch>
            <a:fillRect/>
          </a:stretch>
        </p:blipFill>
        <p:spPr/>
      </p:pic>
      <p:sp>
        <p:nvSpPr>
          <p:cNvPr id="22" name="Title 21"/>
          <p:cNvSpPr>
            <a:spLocks noGrp="1"/>
          </p:cNvSpPr>
          <p:nvPr>
            <p:ph type="ctrTitle"/>
          </p:nvPr>
        </p:nvSpPr>
        <p:spPr/>
        <p:txBody>
          <a:bodyPr/>
          <a:lstStyle/>
          <a:p>
            <a:r>
              <a:rPr lang="en-US" dirty="0" smtClean="0"/>
              <a:t>Collaborate</a:t>
            </a:r>
            <a:br>
              <a:rPr lang="en-US" dirty="0" smtClean="0"/>
            </a:br>
            <a:r>
              <a:rPr lang="en-US" dirty="0"/>
              <a:t/>
            </a:r>
            <a:br>
              <a:rPr lang="en-US" dirty="0"/>
            </a:br>
            <a:r>
              <a:rPr lang="en-US" dirty="0" smtClean="0"/>
              <a:t>Find Allies and Experts to back you up (or challenge you)</a:t>
            </a:r>
            <a:endParaRPr lang="en-US" dirty="0"/>
          </a:p>
        </p:txBody>
      </p:sp>
      <p:sp>
        <p:nvSpPr>
          <p:cNvPr id="23" name="Text Placeholder 22"/>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20</a:t>
            </a:fld>
            <a:endParaRPr lang="en-US" altLang="en-US" dirty="0"/>
          </a:p>
        </p:txBody>
      </p:sp>
      <p:sp>
        <p:nvSpPr>
          <p:cNvPr id="11" name="Text Placeholder 4"/>
          <p:cNvSpPr txBox="1">
            <a:spLocks/>
          </p:cNvSpPr>
          <p:nvPr/>
        </p:nvSpPr>
        <p:spPr>
          <a:xfrm>
            <a:off x="336551" y="2957209"/>
            <a:ext cx="1860179" cy="1559770"/>
          </a:xfrm>
          <a:prstGeom prst="rect">
            <a:avLst/>
          </a:prstGeom>
        </p:spPr>
        <p:txBody>
          <a:bodyPr/>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344514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57204" y="1079500"/>
            <a:ext cx="7954963" cy="2032001"/>
          </a:xfrm>
        </p:spPr>
        <p:txBody>
          <a:bodyPr/>
          <a:lstStyle/>
          <a:p>
            <a:r>
              <a:rPr lang="en-US" dirty="0" smtClean="0"/>
              <a:t>A little more fuel</a:t>
            </a:r>
            <a:r>
              <a:rPr lang="mr-IN" dirty="0" smtClean="0"/>
              <a:t>…</a:t>
            </a:r>
            <a:endParaRPr lang="en-US" dirty="0"/>
          </a:p>
        </p:txBody>
      </p:sp>
      <p:sp>
        <p:nvSpPr>
          <p:cNvPr id="7" name="Subtitle 6"/>
          <p:cNvSpPr>
            <a:spLocks noGrp="1"/>
          </p:cNvSpPr>
          <p:nvPr>
            <p:ph type="subTitle"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8" name="Text Placeholder 7"/>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7958921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l="21429" r="21429"/>
          <a:stretch>
            <a:fillRect/>
          </a:stretch>
        </p:blipFill>
        <p:spPr/>
      </p:pic>
      <p:sp>
        <p:nvSpPr>
          <p:cNvPr id="7" name="Title 6"/>
          <p:cNvSpPr>
            <a:spLocks noGrp="1"/>
          </p:cNvSpPr>
          <p:nvPr>
            <p:ph type="ctrTitle"/>
          </p:nvPr>
        </p:nvSpPr>
        <p:spPr/>
        <p:txBody>
          <a:bodyPr/>
          <a:lstStyle/>
          <a:p>
            <a:r>
              <a:rPr lang="en-US" dirty="0" smtClean="0"/>
              <a:t>Cost to replace a developer:</a:t>
            </a:r>
            <a:br>
              <a:rPr lang="en-US" dirty="0" smtClean="0"/>
            </a:br>
            <a:r>
              <a:rPr lang="en-US" dirty="0"/>
              <a:t/>
            </a:r>
            <a:br>
              <a:rPr lang="en-US" dirty="0"/>
            </a:br>
            <a:r>
              <a:rPr lang="en-US" dirty="0" smtClean="0"/>
              <a:t>$50 to $200+k</a:t>
            </a:r>
            <a:endParaRPr lang="en-US" dirty="0"/>
          </a:p>
        </p:txBody>
      </p:sp>
      <p:sp>
        <p:nvSpPr>
          <p:cNvPr id="8" name="Text Placeholder 7"/>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22</a:t>
            </a:fld>
            <a:endParaRPr lang="en-US" altLang="en-US" dirty="0"/>
          </a:p>
        </p:txBody>
      </p:sp>
    </p:spTree>
    <p:extLst>
      <p:ext uri="{BB962C8B-B14F-4D97-AF65-F5344CB8AC3E}">
        <p14:creationId xmlns:p14="http://schemas.microsoft.com/office/powerpoint/2010/main" val="306142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l="1821" r="1821"/>
          <a:stretch>
            <a:fillRect/>
          </a:stretch>
        </p:blipFill>
        <p:spPr/>
      </p:pic>
      <p:sp>
        <p:nvSpPr>
          <p:cNvPr id="7" name="Title 6"/>
          <p:cNvSpPr>
            <a:spLocks noGrp="1"/>
          </p:cNvSpPr>
          <p:nvPr>
            <p:ph type="ctrTitle"/>
          </p:nvPr>
        </p:nvSpPr>
        <p:spPr/>
        <p:txBody>
          <a:bodyPr/>
          <a:lstStyle/>
          <a:p>
            <a:r>
              <a:rPr lang="en-US" smtClean="0"/>
              <a:t>Bankrupting the company is also not good for developers</a:t>
            </a:r>
            <a:endParaRPr lang="en-US" dirty="0"/>
          </a:p>
        </p:txBody>
      </p:sp>
      <p:sp>
        <p:nvSpPr>
          <p:cNvPr id="11" name="Text Placeholder 10"/>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23</a:t>
            </a:fld>
            <a:endParaRPr lang="en-US" altLang="en-US" dirty="0"/>
          </a:p>
        </p:txBody>
      </p:sp>
    </p:spTree>
    <p:extLst>
      <p:ext uri="{BB962C8B-B14F-4D97-AF65-F5344CB8AC3E}">
        <p14:creationId xmlns:p14="http://schemas.microsoft.com/office/powerpoint/2010/main" val="684917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Stack Overflow Survey: </a:t>
            </a:r>
          </a:p>
          <a:p>
            <a:endParaRPr lang="en-US" dirty="0"/>
          </a:p>
          <a:p>
            <a:r>
              <a:rPr lang="en-US" dirty="0" smtClean="0"/>
              <a:t>Technology is the #2 priority for accessing new jobs</a:t>
            </a:r>
            <a:endParaRPr lang="en-US" dirty="0"/>
          </a:p>
        </p:txBody>
      </p:sp>
      <p:sp>
        <p:nvSpPr>
          <p:cNvPr id="3" name="Text Placeholder 2"/>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24</a:t>
            </a:fld>
            <a:endParaRPr lang="en-US" alt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5266" y="689163"/>
            <a:ext cx="6778734" cy="3625834"/>
          </a:xfrm>
          <a:prstGeom prst="rect">
            <a:avLst/>
          </a:prstGeom>
        </p:spPr>
      </p:pic>
    </p:spTree>
    <p:extLst>
      <p:ext uri="{BB962C8B-B14F-4D97-AF65-F5344CB8AC3E}">
        <p14:creationId xmlns:p14="http://schemas.microsoft.com/office/powerpoint/2010/main" val="489741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Be honest with yourself</a:t>
            </a:r>
            <a:r>
              <a:rPr lang="mr-IN" dirty="0" smtClean="0"/>
              <a:t>…</a:t>
            </a:r>
            <a:endParaRPr lang="en-US" dirty="0" smtClean="0"/>
          </a:p>
          <a:p>
            <a:endParaRPr lang="en-US" dirty="0"/>
          </a:p>
          <a:p>
            <a:r>
              <a:rPr lang="en-US" dirty="0" smtClean="0"/>
              <a:t>Rewrites can be a huge decision</a:t>
            </a:r>
            <a:endParaRPr lang="en-US" dirty="0"/>
          </a:p>
        </p:txBody>
      </p:sp>
      <p:sp>
        <p:nvSpPr>
          <p:cNvPr id="3" name="Text Placeholder 2"/>
          <p:cNvSpPr>
            <a:spLocks noGrp="1"/>
          </p:cNvSpPr>
          <p:nvPr>
            <p:ph type="body" sz="quarter" idx="13"/>
          </p:nvPr>
        </p:nvSpPr>
        <p:spPr/>
        <p:txBody>
          <a:bodyPr/>
          <a:lstStyle/>
          <a:p>
            <a:endParaRPr lang="en-US"/>
          </a:p>
        </p:txBody>
      </p:sp>
      <p:sp>
        <p:nvSpPr>
          <p:cNvPr id="4" name="Text Placeholder 3"/>
          <p:cNvSpPr>
            <a:spLocks noGrp="1"/>
          </p:cNvSpPr>
          <p:nvPr>
            <p:ph type="body" sz="quarter" idx="17"/>
          </p:nvPr>
        </p:nvSpPr>
        <p:spPr/>
        <p:txBody>
          <a:bodyPr/>
          <a:lstStyle/>
          <a:p>
            <a:r>
              <a:rPr lang="en-US" dirty="0" smtClean="0"/>
              <a:t>They should generally be avoided in favor of</a:t>
            </a:r>
          </a:p>
          <a:p>
            <a:pPr lvl="1"/>
            <a:r>
              <a:rPr lang="en-US" dirty="0"/>
              <a:t>R</a:t>
            </a:r>
            <a:r>
              <a:rPr lang="en-US" dirty="0" smtClean="0"/>
              <a:t>efactoring</a:t>
            </a:r>
          </a:p>
          <a:p>
            <a:pPr lvl="1"/>
            <a:r>
              <a:rPr lang="en-US" dirty="0" smtClean="0"/>
              <a:t>Creating </a:t>
            </a:r>
            <a:r>
              <a:rPr lang="en-US" dirty="0" smtClean="0"/>
              <a:t>micro </a:t>
            </a:r>
            <a:r>
              <a:rPr lang="en-US" dirty="0" smtClean="0"/>
              <a:t>services</a:t>
            </a:r>
          </a:p>
          <a:p>
            <a:pPr lvl="1"/>
            <a:r>
              <a:rPr lang="en-US" dirty="0" smtClean="0"/>
              <a:t>Paving a </a:t>
            </a:r>
            <a:r>
              <a:rPr lang="en-US" dirty="0" smtClean="0"/>
              <a:t>path </a:t>
            </a:r>
            <a:r>
              <a:rPr lang="en-US" dirty="0" smtClean="0"/>
              <a:t>for </a:t>
            </a:r>
            <a:r>
              <a:rPr lang="en-US" dirty="0" smtClean="0"/>
              <a:t>modularity</a:t>
            </a:r>
            <a:endParaRPr lang="en-US" dirty="0"/>
          </a:p>
          <a:p>
            <a:r>
              <a:rPr lang="en-US" dirty="0" smtClean="0"/>
              <a:t>When they are necessary</a:t>
            </a:r>
          </a:p>
          <a:p>
            <a:pPr lvl="1"/>
            <a:r>
              <a:rPr lang="en-US" dirty="0" smtClean="0"/>
              <a:t>Have a plan to maintain existing app(s)</a:t>
            </a:r>
          </a:p>
          <a:p>
            <a:pPr lvl="1"/>
            <a:r>
              <a:rPr lang="en-US" dirty="0" smtClean="0"/>
              <a:t>Incremental </a:t>
            </a:r>
            <a:r>
              <a:rPr lang="en-US" dirty="0" smtClean="0"/>
              <a:t>Changes</a:t>
            </a:r>
          </a:p>
          <a:p>
            <a:pPr lvl="1"/>
            <a:r>
              <a:rPr lang="en-US" dirty="0" smtClean="0"/>
              <a:t>Confirm customer </a:t>
            </a:r>
            <a:r>
              <a:rPr lang="en-US" dirty="0" smtClean="0"/>
              <a:t>buy-in</a:t>
            </a:r>
          </a:p>
          <a:p>
            <a:pPr lvl="1"/>
            <a:endParaRPr lang="en-US" dirty="0" smtClean="0"/>
          </a:p>
          <a:p>
            <a:pPr lvl="2"/>
            <a:endParaRPr lang="en-US" dirty="0" smtClean="0"/>
          </a:p>
          <a:p>
            <a:pPr lvl="2"/>
            <a:endParaRPr lang="en-US" dirty="0" smtClean="0"/>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25</a:t>
            </a:fld>
            <a:endParaRPr lang="en-US" altLang="en-US" dirty="0"/>
          </a:p>
        </p:txBody>
      </p:sp>
    </p:spTree>
    <p:extLst>
      <p:ext uri="{BB962C8B-B14F-4D97-AF65-F5344CB8AC3E}">
        <p14:creationId xmlns:p14="http://schemas.microsoft.com/office/powerpoint/2010/main" val="13498558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5"/>
          <p:cNvPicPr>
            <a:picLocks noGrp="1" noChangeAspect="1"/>
          </p:cNvPicPr>
          <p:nvPr>
            <p:ph type="pic" sz="quarter" idx="17"/>
          </p:nvPr>
        </p:nvPicPr>
        <p:blipFill>
          <a:blip r:embed="rId3" cstate="print">
            <a:extLst>
              <a:ext uri="{28A0092B-C50C-407E-A947-70E740481C1C}">
                <a14:useLocalDpi xmlns:a14="http://schemas.microsoft.com/office/drawing/2010/main"/>
              </a:ext>
            </a:extLst>
          </a:blip>
          <a:srcRect/>
          <a:stretch>
            <a:fillRect/>
          </a:stretch>
        </p:blipFill>
        <p:spPr bwMode="auto">
          <a:extLst>
            <a:ext uri="{91240B29-F687-4F45-9708-019B960494DF}">
              <a14:hiddenLine xmlns:a14="http://schemas.microsoft.com/office/drawing/2010/main" w="9525">
                <a:solidFill>
                  <a:srgbClr val="000000"/>
                </a:solidFill>
                <a:miter lim="800000"/>
                <a:headEnd/>
                <a:tailEnd/>
              </a14:hiddenLine>
            </a:ext>
          </a:extLst>
        </p:spPr>
      </p:pic>
      <p:sp>
        <p:nvSpPr>
          <p:cNvPr id="7" name="Shape 209"/>
          <p:cNvSpPr>
            <a:spLocks noChangeArrowheads="1"/>
          </p:cNvSpPr>
          <p:nvPr/>
        </p:nvSpPr>
        <p:spPr bwMode="auto">
          <a:xfrm>
            <a:off x="0" y="0"/>
            <a:ext cx="9144000" cy="5143500"/>
          </a:xfrm>
          <a:prstGeom prst="rect">
            <a:avLst/>
          </a:prstGeom>
          <a:solidFill>
            <a:schemeClr val="tx2">
              <a:alpha val="49803"/>
            </a:schemeClr>
          </a:solidFill>
          <a:ln>
            <a:noFill/>
          </a:ln>
          <a:extLst/>
        </p:spPr>
        <p:txBody>
          <a:bodyPr lIns="91425" tIns="45700" rIns="91425" bIns="45700" anchor="ct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defTabSz="457200" fontAlgn="base">
              <a:spcBef>
                <a:spcPct val="0"/>
              </a:spcBef>
              <a:spcAft>
                <a:spcPct val="0"/>
              </a:spcAft>
              <a:defRPr>
                <a:solidFill>
                  <a:schemeClr val="tx1"/>
                </a:solidFill>
                <a:latin typeface="Corbel" charset="0"/>
              </a:defRPr>
            </a:lvl6pPr>
            <a:lvl7pPr marL="2971800" indent="-228600" defTabSz="457200" fontAlgn="base">
              <a:spcBef>
                <a:spcPct val="0"/>
              </a:spcBef>
              <a:spcAft>
                <a:spcPct val="0"/>
              </a:spcAft>
              <a:defRPr>
                <a:solidFill>
                  <a:schemeClr val="tx1"/>
                </a:solidFill>
                <a:latin typeface="Corbel" charset="0"/>
              </a:defRPr>
            </a:lvl7pPr>
            <a:lvl8pPr marL="3429000" indent="-228600" defTabSz="457200" fontAlgn="base">
              <a:spcBef>
                <a:spcPct val="0"/>
              </a:spcBef>
              <a:spcAft>
                <a:spcPct val="0"/>
              </a:spcAft>
              <a:defRPr>
                <a:solidFill>
                  <a:schemeClr val="tx1"/>
                </a:solidFill>
                <a:latin typeface="Corbel" charset="0"/>
              </a:defRPr>
            </a:lvl8pPr>
            <a:lvl9pPr marL="3886200" indent="-228600" defTabSz="457200" fontAlgn="base">
              <a:spcBef>
                <a:spcPct val="0"/>
              </a:spcBef>
              <a:spcAft>
                <a:spcPct val="0"/>
              </a:spcAft>
              <a:defRPr>
                <a:solidFill>
                  <a:schemeClr val="tx1"/>
                </a:solidFill>
                <a:latin typeface="Corbel" charset="0"/>
              </a:defRPr>
            </a:lvl9pPr>
          </a:lstStyle>
          <a:p>
            <a:pPr algn="ctr" eaLnBrk="1" hangingPunct="1"/>
            <a:endParaRPr lang="en-US" altLang="en-US" sz="1200">
              <a:solidFill>
                <a:srgbClr val="FFFFFF"/>
              </a:solidFill>
              <a:latin typeface="Roboto" charset="0"/>
              <a:ea typeface="Roboto" charset="0"/>
              <a:cs typeface="Roboto" charset="0"/>
              <a:sym typeface="Roboto" charset="0"/>
            </a:endParaRPr>
          </a:p>
        </p:txBody>
      </p:sp>
      <p:sp>
        <p:nvSpPr>
          <p:cNvPr id="3" name="Title 2"/>
          <p:cNvSpPr>
            <a:spLocks noGrp="1"/>
          </p:cNvSpPr>
          <p:nvPr>
            <p:ph type="ctrTitle"/>
          </p:nvPr>
        </p:nvSpPr>
        <p:spPr/>
        <p:txBody>
          <a:bodyPr/>
          <a:lstStyle/>
          <a:p>
            <a:r>
              <a:rPr lang="en-US" dirty="0" smtClean="0"/>
              <a:t>You’ve </a:t>
            </a:r>
            <a:r>
              <a:rPr lang="en-US" dirty="0"/>
              <a:t>got the thumbs </a:t>
            </a:r>
            <a:r>
              <a:rPr lang="en-US" dirty="0" smtClean="0"/>
              <a:t>up</a:t>
            </a:r>
            <a:r>
              <a:rPr lang="mr-IN" dirty="0" smtClean="0"/>
              <a:t>…</a:t>
            </a:r>
            <a:r>
              <a:rPr lang="en-US" dirty="0" smtClean="0"/>
              <a:t>now </a:t>
            </a:r>
            <a:r>
              <a:rPr lang="en-US" dirty="0"/>
              <a:t>what?</a:t>
            </a:r>
          </a:p>
        </p:txBody>
      </p:sp>
      <p:sp>
        <p:nvSpPr>
          <p:cNvPr id="6" name="Text Placeholder 5"/>
          <p:cNvSpPr>
            <a:spLocks noGrp="1"/>
          </p:cNvSpPr>
          <p:nvPr>
            <p:ph type="body" sz="quarter" idx="13"/>
          </p:nvPr>
        </p:nvSpPr>
        <p:spPr/>
        <p:txBody>
          <a:bodyPr/>
          <a:lstStyle/>
          <a:p>
            <a:endParaRPr lang="en-US" dirty="0"/>
          </a:p>
        </p:txBody>
      </p:sp>
      <p:sp>
        <p:nvSpPr>
          <p:cNvPr id="5" name="Slide Number Placeholder 4"/>
          <p:cNvSpPr>
            <a:spLocks noGrp="1"/>
          </p:cNvSpPr>
          <p:nvPr>
            <p:ph type="sldNum" sz="quarter" idx="4294967295"/>
          </p:nvPr>
        </p:nvSpPr>
        <p:spPr>
          <a:xfrm>
            <a:off x="8783638" y="4767263"/>
            <a:ext cx="360362" cy="273050"/>
          </a:xfrm>
        </p:spPr>
        <p:txBody>
          <a:bodyPr/>
          <a:lstStyle/>
          <a:p>
            <a:fld id="{357A853C-9965-D74F-8E29-609B31A6F41B}" type="slidenum">
              <a:rPr lang="en-US" altLang="en-US" smtClean="0"/>
              <a:pPr/>
              <a:t>26</a:t>
            </a:fld>
            <a:endParaRPr lang="en-US" altLang="en-US"/>
          </a:p>
        </p:txBody>
      </p:sp>
      <p:sp>
        <p:nvSpPr>
          <p:cNvPr id="2" name="Subtitle 1"/>
          <p:cNvSpPr>
            <a:spLocks noGrp="1"/>
          </p:cNvSpPr>
          <p:nvPr>
            <p:ph type="subTitle" idx="1"/>
          </p:nvPr>
        </p:nvSpPr>
        <p:spPr/>
        <p:txBody>
          <a:bodyPr/>
          <a:lstStyle/>
          <a:p>
            <a:endParaRPr lang="en-US" dirty="0"/>
          </a:p>
        </p:txBody>
      </p:sp>
      <p:sp>
        <p:nvSpPr>
          <p:cNvPr id="16" name="TextBox 15"/>
          <p:cNvSpPr txBox="1"/>
          <p:nvPr/>
        </p:nvSpPr>
        <p:spPr>
          <a:xfrm rot="18900000">
            <a:off x="2925498" y="2208514"/>
            <a:ext cx="2726109" cy="444381"/>
          </a:xfrm>
          <a:prstGeom prst="rect">
            <a:avLst/>
          </a:prstGeom>
          <a:noFill/>
        </p:spPr>
        <p:txBody>
          <a:bodyPr wrap="none" rtlCol="0">
            <a:noAutofit/>
          </a:bodyPr>
          <a:lstStyle/>
          <a:p>
            <a:pPr marL="0" indent="0" algn="ctr">
              <a:spcBef>
                <a:spcPts val="600"/>
              </a:spcBef>
              <a:spcAft>
                <a:spcPts val="600"/>
              </a:spcAft>
            </a:pPr>
            <a:r>
              <a:rPr lang="en-US" sz="4000" dirty="0" smtClean="0">
                <a:solidFill>
                  <a:schemeClr val="accent3">
                    <a:alpha val="8000"/>
                  </a:schemeClr>
                </a:solidFill>
                <a:latin typeface="Roboto Light" charset="0"/>
                <a:ea typeface="Roboto Light" charset="0"/>
                <a:cs typeface="Roboto Light" charset="0"/>
              </a:rPr>
              <a:t>DRAFT</a:t>
            </a:r>
          </a:p>
        </p:txBody>
      </p:sp>
    </p:spTree>
    <p:extLst>
      <p:ext uri="{BB962C8B-B14F-4D97-AF65-F5344CB8AC3E}">
        <p14:creationId xmlns:p14="http://schemas.microsoft.com/office/powerpoint/2010/main" val="8799059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Examples from the Wild</a:t>
            </a:r>
            <a:endParaRPr lang="en-US" dirty="0"/>
          </a:p>
        </p:txBody>
      </p:sp>
      <p:sp>
        <p:nvSpPr>
          <p:cNvPr id="3" name="Text Placeholder 2"/>
          <p:cNvSpPr>
            <a:spLocks noGrp="1"/>
          </p:cNvSpPr>
          <p:nvPr>
            <p:ph type="body" sz="quarter" idx="13"/>
          </p:nvPr>
        </p:nvSpPr>
        <p:spPr/>
        <p:txBody>
          <a:bodyPr/>
          <a:lstStyle/>
          <a:p>
            <a:endParaRPr lang="en-US"/>
          </a:p>
        </p:txBody>
      </p:sp>
      <p:pic>
        <p:nvPicPr>
          <p:cNvPr id="5" name="Picture Placeholder 4"/>
          <p:cNvPicPr>
            <a:picLocks noGrp="1" noChangeAspect="1"/>
          </p:cNvPicPr>
          <p:nvPr>
            <p:ph type="pic" sz="quarter" idx="21"/>
          </p:nvPr>
        </p:nvPicPr>
        <p:blipFill>
          <a:blip r:embed="rId3">
            <a:extLst>
              <a:ext uri="{28A0092B-C50C-407E-A947-70E740481C1C}">
                <a14:useLocalDpi xmlns:a14="http://schemas.microsoft.com/office/drawing/2010/main" val="0"/>
              </a:ext>
            </a:extLst>
          </a:blip>
          <a:srcRect t="39" b="39"/>
          <a:stretch>
            <a:fillRect/>
          </a:stretch>
        </p:blipFill>
        <p:spPr>
          <a:xfrm>
            <a:off x="1906588" y="1554163"/>
            <a:ext cx="2036762" cy="2035175"/>
          </a:xfrm>
        </p:spPr>
      </p:pic>
      <p:pic>
        <p:nvPicPr>
          <p:cNvPr id="9" name="Picture Placeholder 8"/>
          <p:cNvPicPr>
            <a:picLocks noGrp="1" noChangeAspect="1"/>
          </p:cNvPicPr>
          <p:nvPr>
            <p:ph type="pic" sz="quarter" idx="23"/>
          </p:nvPr>
        </p:nvPicPr>
        <p:blipFill>
          <a:blip r:embed="rId4">
            <a:extLst>
              <a:ext uri="{28A0092B-C50C-407E-A947-70E740481C1C}">
                <a14:useLocalDpi xmlns:a14="http://schemas.microsoft.com/office/drawing/2010/main" val="0"/>
              </a:ext>
            </a:extLst>
          </a:blip>
          <a:srcRect t="39" b="39"/>
          <a:stretch>
            <a:fillRect/>
          </a:stretch>
        </p:blipFill>
        <p:spPr>
          <a:xfrm>
            <a:off x="5151438" y="1554163"/>
            <a:ext cx="2036762" cy="2035175"/>
          </a:xfrm>
        </p:spPr>
      </p:pic>
      <p:sp>
        <p:nvSpPr>
          <p:cNvPr id="7" name="Text Placeholder 6"/>
          <p:cNvSpPr>
            <a:spLocks noGrp="1"/>
          </p:cNvSpPr>
          <p:nvPr>
            <p:ph type="body" sz="quarter" idx="24"/>
          </p:nvPr>
        </p:nvSpPr>
        <p:spPr>
          <a:xfrm>
            <a:off x="1906996" y="3768618"/>
            <a:ext cx="2036270" cy="215444"/>
          </a:xfrm>
        </p:spPr>
        <p:txBody>
          <a:bodyPr/>
          <a:lstStyle/>
          <a:p>
            <a:r>
              <a:rPr lang="en-US" dirty="0" smtClean="0"/>
              <a:t>Netscape</a:t>
            </a:r>
            <a:endParaRPr lang="en-US" dirty="0"/>
          </a:p>
        </p:txBody>
      </p:sp>
      <p:sp>
        <p:nvSpPr>
          <p:cNvPr id="8" name="Text Placeholder 7"/>
          <p:cNvSpPr>
            <a:spLocks noGrp="1"/>
          </p:cNvSpPr>
          <p:nvPr>
            <p:ph type="body" sz="quarter" idx="17"/>
          </p:nvPr>
        </p:nvSpPr>
        <p:spPr>
          <a:xfrm>
            <a:off x="2133377" y="4199505"/>
            <a:ext cx="1575714" cy="387521"/>
          </a:xfrm>
        </p:spPr>
        <p:txBody>
          <a:bodyPr/>
          <a:lstStyle/>
          <a:p>
            <a:r>
              <a:rPr lang="en-US" dirty="0" smtClean="0"/>
              <a:t>Failed</a:t>
            </a:r>
            <a:endParaRPr lang="en-US" dirty="0"/>
          </a:p>
        </p:txBody>
      </p:sp>
      <p:sp>
        <p:nvSpPr>
          <p:cNvPr id="11" name="Text Placeholder 10"/>
          <p:cNvSpPr>
            <a:spLocks noGrp="1"/>
          </p:cNvSpPr>
          <p:nvPr>
            <p:ph type="body" sz="quarter" idx="43"/>
          </p:nvPr>
        </p:nvSpPr>
        <p:spPr>
          <a:xfrm>
            <a:off x="5152030" y="3768618"/>
            <a:ext cx="2036270" cy="215444"/>
          </a:xfrm>
        </p:spPr>
        <p:txBody>
          <a:bodyPr/>
          <a:lstStyle/>
          <a:p>
            <a:r>
              <a:rPr lang="en-US" dirty="0" smtClean="0"/>
              <a:t>Twitter</a:t>
            </a:r>
            <a:endParaRPr lang="en-US" dirty="0"/>
          </a:p>
        </p:txBody>
      </p:sp>
      <p:sp>
        <p:nvSpPr>
          <p:cNvPr id="12" name="Text Placeholder 11"/>
          <p:cNvSpPr>
            <a:spLocks noGrp="1"/>
          </p:cNvSpPr>
          <p:nvPr>
            <p:ph type="body" sz="quarter" idx="44"/>
          </p:nvPr>
        </p:nvSpPr>
        <p:spPr>
          <a:xfrm>
            <a:off x="5385591" y="4199505"/>
            <a:ext cx="1575714" cy="387521"/>
          </a:xfrm>
        </p:spPr>
        <p:txBody>
          <a:bodyPr/>
          <a:lstStyle/>
          <a:p>
            <a:r>
              <a:rPr lang="en-US" dirty="0" smtClean="0"/>
              <a:t>Succeeded</a:t>
            </a:r>
            <a:endParaRPr lang="en-US" dirty="0"/>
          </a:p>
        </p:txBody>
      </p:sp>
      <p:sp>
        <p:nvSpPr>
          <p:cNvPr id="13" name="Slide Number Placeholder 12"/>
          <p:cNvSpPr>
            <a:spLocks noGrp="1"/>
          </p:cNvSpPr>
          <p:nvPr>
            <p:ph type="sldNum" sz="quarter" idx="45"/>
          </p:nvPr>
        </p:nvSpPr>
        <p:spPr/>
        <p:txBody>
          <a:bodyPr/>
          <a:lstStyle/>
          <a:p>
            <a:fld id="{F85B37DC-9FB5-0B4B-8B02-3D69E3035CF6}" type="slidenum">
              <a:rPr lang="en-US" altLang="en-US" smtClean="0"/>
              <a:pPr/>
              <a:t>27</a:t>
            </a:fld>
            <a:endParaRPr lang="en-US" altLang="en-US" dirty="0"/>
          </a:p>
        </p:txBody>
      </p:sp>
    </p:spTree>
    <p:extLst>
      <p:ext uri="{BB962C8B-B14F-4D97-AF65-F5344CB8AC3E}">
        <p14:creationId xmlns:p14="http://schemas.microsoft.com/office/powerpoint/2010/main" val="13863152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57204" y="1079500"/>
            <a:ext cx="7954963" cy="2032001"/>
          </a:xfrm>
        </p:spPr>
        <p:txBody>
          <a:bodyPr/>
          <a:lstStyle/>
          <a:p>
            <a:r>
              <a:rPr lang="en-US" dirty="0" smtClean="0"/>
              <a:t>The big </a:t>
            </a:r>
            <a:r>
              <a:rPr lang="en-US" dirty="0"/>
              <a:t>p</a:t>
            </a:r>
            <a:r>
              <a:rPr lang="en-US" dirty="0" smtClean="0"/>
              <a:t>icture</a:t>
            </a:r>
            <a:endParaRPr lang="en-US" dirty="0"/>
          </a:p>
        </p:txBody>
      </p:sp>
      <p:sp>
        <p:nvSpPr>
          <p:cNvPr id="7" name="Subtitle 6"/>
          <p:cNvSpPr>
            <a:spLocks noGrp="1"/>
          </p:cNvSpPr>
          <p:nvPr>
            <p:ph type="subTitle"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8" name="Text Placeholder 7"/>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096643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Current Trajectory</a:t>
            </a:r>
            <a:endParaRPr lang="en-US" dirty="0"/>
          </a:p>
        </p:txBody>
      </p:sp>
      <p:sp>
        <p:nvSpPr>
          <p:cNvPr id="3" name="Text Placeholder 2"/>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29</a:t>
            </a:fld>
            <a:endParaRPr lang="en-US" alt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0370" y="486383"/>
            <a:ext cx="6914477" cy="4350099"/>
          </a:xfrm>
          <a:prstGeom prst="rect">
            <a:avLst/>
          </a:prstGeom>
        </p:spPr>
      </p:pic>
    </p:spTree>
    <p:extLst>
      <p:ext uri="{BB962C8B-B14F-4D97-AF65-F5344CB8AC3E}">
        <p14:creationId xmlns:p14="http://schemas.microsoft.com/office/powerpoint/2010/main" val="1948588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239915" y="0"/>
            <a:ext cx="594681" cy="215444"/>
          </a:xfrm>
          <a:prstGeom prst="rect">
            <a:avLst/>
          </a:prstGeom>
          <a:noFill/>
        </p:spPr>
        <p:txBody>
          <a:bodyPr wrap="square" rtlCol="0">
            <a:spAutoFit/>
          </a:bodyPr>
          <a:lstStyle/>
          <a:p>
            <a:r>
              <a:rPr lang="en-US" sz="800" smtClean="0">
                <a:solidFill>
                  <a:schemeClr val="accent1"/>
                </a:solidFill>
                <a:latin typeface="Roboto" charset="0"/>
                <a:ea typeface="Roboto" charset="0"/>
                <a:cs typeface="Roboto" charset="0"/>
              </a:rPr>
              <a:t>V6</a:t>
            </a:r>
            <a:endParaRPr lang="en-US" sz="800">
              <a:solidFill>
                <a:schemeClr val="accent1"/>
              </a:solidFill>
              <a:latin typeface="Roboto" charset="0"/>
              <a:ea typeface="Roboto" charset="0"/>
              <a:cs typeface="Roboto" charset="0"/>
            </a:endParaRPr>
          </a:p>
        </p:txBody>
      </p:sp>
      <p:sp>
        <p:nvSpPr>
          <p:cNvPr id="5" name="TextBox 4"/>
          <p:cNvSpPr txBox="1"/>
          <p:nvPr/>
        </p:nvSpPr>
        <p:spPr>
          <a:xfrm>
            <a:off x="1333500" y="3619500"/>
            <a:ext cx="6578600" cy="914400"/>
          </a:xfrm>
          <a:prstGeom prst="rect">
            <a:avLst/>
          </a:prstGeom>
          <a:noFill/>
        </p:spPr>
        <p:txBody>
          <a:bodyPr wrap="none" rtlCol="0">
            <a:noAutofit/>
          </a:bodyPr>
          <a:lstStyle/>
          <a:p>
            <a:pPr marL="0" indent="0" algn="ctr">
              <a:spcBef>
                <a:spcPts val="600"/>
              </a:spcBef>
              <a:spcAft>
                <a:spcPts val="600"/>
              </a:spcAft>
            </a:pPr>
            <a:r>
              <a:rPr lang="en-US" sz="1600" dirty="0" smtClean="0">
                <a:solidFill>
                  <a:schemeClr val="bg1"/>
                </a:solidFill>
              </a:rPr>
              <a:t>Tendril delivers personalized energy experiences for </a:t>
            </a:r>
          </a:p>
          <a:p>
            <a:pPr marL="0" indent="0" algn="ctr">
              <a:spcBef>
                <a:spcPts val="600"/>
              </a:spcBef>
              <a:spcAft>
                <a:spcPts val="600"/>
              </a:spcAft>
            </a:pPr>
            <a:r>
              <a:rPr lang="en-US" sz="1600" dirty="0" smtClean="0">
                <a:solidFill>
                  <a:schemeClr val="bg1"/>
                </a:solidFill>
              </a:rPr>
              <a:t>consumers around the world.</a:t>
            </a:r>
            <a:endParaRPr lang="en-US" sz="1600" dirty="0" smtClean="0">
              <a:solidFill>
                <a:schemeClr val="bg1"/>
              </a:solidFill>
              <a:latin typeface="Roboto Light" charset="0"/>
              <a:ea typeface="Roboto Light" charset="0"/>
              <a:cs typeface="Roboto Light" charset="0"/>
            </a:endParaRPr>
          </a:p>
        </p:txBody>
      </p:sp>
      <p:sp>
        <p:nvSpPr>
          <p:cNvPr id="6" name="TextBox 5"/>
          <p:cNvSpPr txBox="1"/>
          <p:nvPr/>
        </p:nvSpPr>
        <p:spPr>
          <a:xfrm>
            <a:off x="3822700" y="2654300"/>
            <a:ext cx="914400" cy="914400"/>
          </a:xfrm>
          <a:prstGeom prst="rect">
            <a:avLst/>
          </a:prstGeom>
          <a:noFill/>
        </p:spPr>
        <p:txBody>
          <a:bodyPr wrap="none" rtlCol="0">
            <a:noAutofit/>
          </a:bodyPr>
          <a:lstStyle/>
          <a:p>
            <a:pPr marL="0" indent="0">
              <a:spcBef>
                <a:spcPts val="600"/>
              </a:spcBef>
              <a:spcAft>
                <a:spcPts val="600"/>
              </a:spcAft>
            </a:pPr>
            <a:endParaRPr lang="en-US" sz="1200" dirty="0" smtClean="0">
              <a:latin typeface="Roboto Light" charset="0"/>
              <a:ea typeface="Roboto Light" charset="0"/>
              <a:cs typeface="Roboto Light" charset="0"/>
            </a:endParaRPr>
          </a:p>
        </p:txBody>
      </p:sp>
    </p:spTree>
    <p:extLst>
      <p:ext uri="{BB962C8B-B14F-4D97-AF65-F5344CB8AC3E}">
        <p14:creationId xmlns:p14="http://schemas.microsoft.com/office/powerpoint/2010/main" val="11431185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The </a:t>
            </a:r>
            <a:r>
              <a:rPr lang="en-US" dirty="0" smtClean="0"/>
              <a:t>Rewrite</a:t>
            </a:r>
            <a:endParaRPr lang="en-US" dirty="0"/>
          </a:p>
        </p:txBody>
      </p:sp>
      <p:sp>
        <p:nvSpPr>
          <p:cNvPr id="3" name="Text Placeholder 2"/>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30</a:t>
            </a:fld>
            <a:endParaRPr lang="en-US" alt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239" y="486383"/>
            <a:ext cx="6964610" cy="4381639"/>
          </a:xfrm>
          <a:prstGeom prst="rect">
            <a:avLst/>
          </a:prstGeom>
        </p:spPr>
      </p:pic>
    </p:spTree>
    <p:extLst>
      <p:ext uri="{BB962C8B-B14F-4D97-AF65-F5344CB8AC3E}">
        <p14:creationId xmlns:p14="http://schemas.microsoft.com/office/powerpoint/2010/main" val="6452855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The </a:t>
            </a:r>
            <a:r>
              <a:rPr lang="en-US" dirty="0" smtClean="0"/>
              <a:t>Benefit</a:t>
            </a:r>
            <a:endParaRPr lang="en-US" dirty="0"/>
          </a:p>
        </p:txBody>
      </p:sp>
      <p:sp>
        <p:nvSpPr>
          <p:cNvPr id="3" name="Text Placeholder 2"/>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31</a:t>
            </a:fld>
            <a:endParaRPr lang="en-US" alt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1" y="486676"/>
            <a:ext cx="6922248" cy="4354987"/>
          </a:xfrm>
          <a:prstGeom prst="rect">
            <a:avLst/>
          </a:prstGeom>
        </p:spPr>
      </p:pic>
    </p:spTree>
    <p:extLst>
      <p:ext uri="{BB962C8B-B14F-4D97-AF65-F5344CB8AC3E}">
        <p14:creationId xmlns:p14="http://schemas.microsoft.com/office/powerpoint/2010/main" val="7656987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Rewrite takes longer</a:t>
            </a:r>
            <a:endParaRPr lang="en-US" dirty="0"/>
          </a:p>
        </p:txBody>
      </p:sp>
      <p:sp>
        <p:nvSpPr>
          <p:cNvPr id="3" name="Text Placeholder 2"/>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32</a:t>
            </a:fld>
            <a:endParaRPr lang="en-US" alt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900" y="495205"/>
            <a:ext cx="6934948" cy="4362977"/>
          </a:xfrm>
          <a:prstGeom prst="rect">
            <a:avLst/>
          </a:prstGeom>
        </p:spPr>
      </p:pic>
    </p:spTree>
    <p:extLst>
      <p:ext uri="{BB962C8B-B14F-4D97-AF65-F5344CB8AC3E}">
        <p14:creationId xmlns:p14="http://schemas.microsoft.com/office/powerpoint/2010/main" val="331102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Out of money</a:t>
            </a:r>
            <a:endParaRPr lang="en-US" dirty="0"/>
          </a:p>
        </p:txBody>
      </p:sp>
      <p:sp>
        <p:nvSpPr>
          <p:cNvPr id="3" name="Text Placeholder 2"/>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33</a:t>
            </a:fld>
            <a:endParaRPr lang="en-US" alt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500" y="495624"/>
            <a:ext cx="6943687" cy="4368476"/>
          </a:xfrm>
          <a:prstGeom prst="rect">
            <a:avLst/>
          </a:prstGeom>
        </p:spPr>
      </p:pic>
    </p:spTree>
    <p:extLst>
      <p:ext uri="{BB962C8B-B14F-4D97-AF65-F5344CB8AC3E}">
        <p14:creationId xmlns:p14="http://schemas.microsoft.com/office/powerpoint/2010/main" val="20437492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Rewrite Needed</a:t>
            </a:r>
            <a:endParaRPr lang="en-US" dirty="0"/>
          </a:p>
        </p:txBody>
      </p:sp>
      <p:sp>
        <p:nvSpPr>
          <p:cNvPr id="3" name="Text Placeholder 2"/>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34</a:t>
            </a:fld>
            <a:endParaRPr lang="en-US" alt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499" y="495623"/>
            <a:ext cx="6943687" cy="4368476"/>
          </a:xfrm>
          <a:prstGeom prst="rect">
            <a:avLst/>
          </a:prstGeom>
        </p:spPr>
      </p:pic>
    </p:spTree>
    <p:extLst>
      <p:ext uri="{BB962C8B-B14F-4D97-AF65-F5344CB8AC3E}">
        <p14:creationId xmlns:p14="http://schemas.microsoft.com/office/powerpoint/2010/main" val="9283103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Conclusion</a:t>
            </a:r>
            <a:endParaRPr lang="en-US" dirty="0"/>
          </a:p>
        </p:txBody>
      </p:sp>
      <p:sp>
        <p:nvSpPr>
          <p:cNvPr id="9" name="Text Placeholder 8"/>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35</a:t>
            </a:fld>
            <a:endParaRPr lang="en-US" altLang="en-US" dirty="0"/>
          </a:p>
        </p:txBody>
      </p:sp>
      <p:sp>
        <p:nvSpPr>
          <p:cNvPr id="11" name="Text Placeholder 10"/>
          <p:cNvSpPr>
            <a:spLocks noGrp="1"/>
          </p:cNvSpPr>
          <p:nvPr>
            <p:ph type="body" sz="quarter" idx="22"/>
          </p:nvPr>
        </p:nvSpPr>
        <p:spPr/>
        <p:txBody>
          <a:bodyPr/>
          <a:lstStyle/>
          <a:p>
            <a:r>
              <a:rPr lang="en-US" dirty="0" smtClean="0"/>
              <a:t>Gain the perspective of your manager</a:t>
            </a:r>
          </a:p>
          <a:p>
            <a:r>
              <a:rPr lang="en-US" dirty="0" smtClean="0"/>
              <a:t>Diagnose, Measure, Identify</a:t>
            </a:r>
          </a:p>
          <a:p>
            <a:r>
              <a:rPr lang="en-US" dirty="0" smtClean="0"/>
              <a:t>Favor </a:t>
            </a:r>
            <a:r>
              <a:rPr lang="en-US" dirty="0"/>
              <a:t>i</a:t>
            </a:r>
            <a:r>
              <a:rPr lang="en-US" dirty="0" smtClean="0"/>
              <a:t>ncremental change</a:t>
            </a:r>
          </a:p>
          <a:p>
            <a:r>
              <a:rPr lang="en-US" dirty="0" smtClean="0"/>
              <a:t>Be honest, try to avoid the rewrite if possible</a:t>
            </a:r>
          </a:p>
          <a:p>
            <a:r>
              <a:rPr lang="en-US" dirty="0" smtClean="0"/>
              <a:t>Be prepared</a:t>
            </a:r>
          </a:p>
          <a:p>
            <a:pPr lvl="1"/>
            <a:r>
              <a:rPr lang="en-US" dirty="0" smtClean="0"/>
              <a:t>Timeline	</a:t>
            </a:r>
          </a:p>
          <a:p>
            <a:pPr lvl="1"/>
            <a:r>
              <a:rPr lang="en-US" dirty="0" smtClean="0"/>
              <a:t>Budget</a:t>
            </a:r>
          </a:p>
          <a:p>
            <a:pPr lvl="1"/>
            <a:r>
              <a:rPr lang="en-US" dirty="0"/>
              <a:t>A</a:t>
            </a:r>
            <a:r>
              <a:rPr lang="en-US" dirty="0" smtClean="0"/>
              <a:t>ssumed outcome</a:t>
            </a:r>
          </a:p>
          <a:p>
            <a:endParaRPr lang="en-US" dirty="0"/>
          </a:p>
        </p:txBody>
      </p:sp>
      <p:pic>
        <p:nvPicPr>
          <p:cNvPr id="7" name="Picture Placeholder 6"/>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l="20370" r="20370"/>
          <a:stretch>
            <a:fillRect/>
          </a:stretch>
        </p:blipFill>
        <p:spPr/>
      </p:pic>
    </p:spTree>
    <p:extLst>
      <p:ext uri="{BB962C8B-B14F-4D97-AF65-F5344CB8AC3E}">
        <p14:creationId xmlns:p14="http://schemas.microsoft.com/office/powerpoint/2010/main" val="15250583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5"/>
          <p:cNvPicPr>
            <a:picLocks noGrp="1" noChangeAspect="1"/>
          </p:cNvPicPr>
          <p:nvPr>
            <p:ph type="pic" sz="quarter" idx="17"/>
          </p:nvPr>
        </p:nvPicPr>
        <p:blipFill>
          <a:blip r:embed="rId3" cstate="print">
            <a:extLst>
              <a:ext uri="{28A0092B-C50C-407E-A947-70E740481C1C}">
                <a14:useLocalDpi xmlns:a14="http://schemas.microsoft.com/office/drawing/2010/main"/>
              </a:ext>
            </a:extLst>
          </a:blip>
          <a:srcRect/>
          <a:stretch>
            <a:fillRect/>
          </a:stretch>
        </p:blipFill>
        <p:spPr bwMode="auto">
          <a:extLst>
            <a:ext uri="{91240B29-F687-4F45-9708-019B960494DF}">
              <a14:hiddenLine xmlns:a14="http://schemas.microsoft.com/office/drawing/2010/main" w="9525">
                <a:solidFill>
                  <a:srgbClr val="000000"/>
                </a:solidFill>
                <a:miter lim="800000"/>
                <a:headEnd/>
                <a:tailEnd/>
              </a14:hiddenLine>
            </a:ext>
          </a:extLst>
        </p:spPr>
      </p:pic>
      <p:sp>
        <p:nvSpPr>
          <p:cNvPr id="7" name="Shape 209"/>
          <p:cNvSpPr>
            <a:spLocks noChangeArrowheads="1"/>
          </p:cNvSpPr>
          <p:nvPr/>
        </p:nvSpPr>
        <p:spPr bwMode="auto">
          <a:xfrm>
            <a:off x="0" y="0"/>
            <a:ext cx="9144000" cy="5143500"/>
          </a:xfrm>
          <a:prstGeom prst="rect">
            <a:avLst/>
          </a:prstGeom>
          <a:solidFill>
            <a:schemeClr val="tx2">
              <a:alpha val="49803"/>
            </a:schemeClr>
          </a:solidFill>
          <a:ln>
            <a:noFill/>
          </a:ln>
          <a:extLst/>
        </p:spPr>
        <p:txBody>
          <a:bodyPr lIns="91425" tIns="45700" rIns="91425" bIns="45700" anchor="ct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defTabSz="457200" fontAlgn="base">
              <a:spcBef>
                <a:spcPct val="0"/>
              </a:spcBef>
              <a:spcAft>
                <a:spcPct val="0"/>
              </a:spcAft>
              <a:defRPr>
                <a:solidFill>
                  <a:schemeClr val="tx1"/>
                </a:solidFill>
                <a:latin typeface="Corbel" charset="0"/>
              </a:defRPr>
            </a:lvl6pPr>
            <a:lvl7pPr marL="2971800" indent="-228600" defTabSz="457200" fontAlgn="base">
              <a:spcBef>
                <a:spcPct val="0"/>
              </a:spcBef>
              <a:spcAft>
                <a:spcPct val="0"/>
              </a:spcAft>
              <a:defRPr>
                <a:solidFill>
                  <a:schemeClr val="tx1"/>
                </a:solidFill>
                <a:latin typeface="Corbel" charset="0"/>
              </a:defRPr>
            </a:lvl7pPr>
            <a:lvl8pPr marL="3429000" indent="-228600" defTabSz="457200" fontAlgn="base">
              <a:spcBef>
                <a:spcPct val="0"/>
              </a:spcBef>
              <a:spcAft>
                <a:spcPct val="0"/>
              </a:spcAft>
              <a:defRPr>
                <a:solidFill>
                  <a:schemeClr val="tx1"/>
                </a:solidFill>
                <a:latin typeface="Corbel" charset="0"/>
              </a:defRPr>
            </a:lvl8pPr>
            <a:lvl9pPr marL="3886200" indent="-228600" defTabSz="457200" fontAlgn="base">
              <a:spcBef>
                <a:spcPct val="0"/>
              </a:spcBef>
              <a:spcAft>
                <a:spcPct val="0"/>
              </a:spcAft>
              <a:defRPr>
                <a:solidFill>
                  <a:schemeClr val="tx1"/>
                </a:solidFill>
                <a:latin typeface="Corbel" charset="0"/>
              </a:defRPr>
            </a:lvl9pPr>
          </a:lstStyle>
          <a:p>
            <a:pPr algn="ctr" eaLnBrk="1" hangingPunct="1"/>
            <a:endParaRPr lang="en-US" altLang="en-US" sz="1200">
              <a:solidFill>
                <a:srgbClr val="FFFFFF"/>
              </a:solidFill>
              <a:latin typeface="Roboto" charset="0"/>
              <a:ea typeface="Roboto" charset="0"/>
              <a:cs typeface="Roboto" charset="0"/>
              <a:sym typeface="Roboto" charset="0"/>
            </a:endParaRPr>
          </a:p>
        </p:txBody>
      </p:sp>
      <p:sp>
        <p:nvSpPr>
          <p:cNvPr id="3" name="Title 2"/>
          <p:cNvSpPr>
            <a:spLocks noGrp="1"/>
          </p:cNvSpPr>
          <p:nvPr>
            <p:ph type="ctrTitle"/>
          </p:nvPr>
        </p:nvSpPr>
        <p:spPr>
          <a:xfrm>
            <a:off x="457204" y="1891742"/>
            <a:ext cx="7954963" cy="1308659"/>
          </a:xfrm>
        </p:spPr>
        <p:txBody>
          <a:bodyPr/>
          <a:lstStyle/>
          <a:p>
            <a:r>
              <a:rPr lang="en-US" dirty="0" smtClean="0"/>
              <a:t>Thanks </a:t>
            </a:r>
            <a:endParaRPr lang="en-US" dirty="0"/>
          </a:p>
        </p:txBody>
      </p:sp>
      <p:sp>
        <p:nvSpPr>
          <p:cNvPr id="6" name="Text Placeholder 5"/>
          <p:cNvSpPr>
            <a:spLocks noGrp="1"/>
          </p:cNvSpPr>
          <p:nvPr>
            <p:ph type="body" sz="quarter" idx="13"/>
          </p:nvPr>
        </p:nvSpPr>
        <p:spPr/>
        <p:txBody>
          <a:bodyPr/>
          <a:lstStyle/>
          <a:p>
            <a:endParaRPr lang="en-US" dirty="0"/>
          </a:p>
        </p:txBody>
      </p:sp>
      <p:sp>
        <p:nvSpPr>
          <p:cNvPr id="5" name="Slide Number Placeholder 4"/>
          <p:cNvSpPr>
            <a:spLocks noGrp="1"/>
          </p:cNvSpPr>
          <p:nvPr>
            <p:ph type="sldNum" sz="quarter" idx="4294967295"/>
          </p:nvPr>
        </p:nvSpPr>
        <p:spPr>
          <a:xfrm>
            <a:off x="8783638" y="4767263"/>
            <a:ext cx="360362" cy="273050"/>
          </a:xfrm>
        </p:spPr>
        <p:txBody>
          <a:bodyPr/>
          <a:lstStyle/>
          <a:p>
            <a:fld id="{357A853C-9965-D74F-8E29-609B31A6F41B}" type="slidenum">
              <a:rPr lang="en-US" altLang="en-US" smtClean="0"/>
              <a:pPr/>
              <a:t>36</a:t>
            </a:fld>
            <a:endParaRPr lang="en-US" altLang="en-US"/>
          </a:p>
        </p:txBody>
      </p:sp>
      <p:sp>
        <p:nvSpPr>
          <p:cNvPr id="2" name="Subtitle 1"/>
          <p:cNvSpPr>
            <a:spLocks noGrp="1"/>
          </p:cNvSpPr>
          <p:nvPr>
            <p:ph type="subTitle" idx="1"/>
          </p:nvPr>
        </p:nvSpPr>
        <p:spPr>
          <a:xfrm>
            <a:off x="469904" y="2984502"/>
            <a:ext cx="7954963" cy="973667"/>
          </a:xfrm>
        </p:spPr>
        <p:txBody>
          <a:bodyPr/>
          <a:lstStyle/>
          <a:p>
            <a:r>
              <a:rPr lang="en-US" dirty="0" smtClean="0"/>
              <a:t>Pete </a:t>
            </a:r>
            <a:r>
              <a:rPr lang="en-US" dirty="0" err="1" smtClean="0"/>
              <a:t>Jeffryes</a:t>
            </a:r>
            <a:endParaRPr lang="en-US" dirty="0" smtClean="0"/>
          </a:p>
          <a:p>
            <a:r>
              <a:rPr lang="en-US" dirty="0" err="1" smtClean="0"/>
              <a:t>Github</a:t>
            </a:r>
            <a:r>
              <a:rPr lang="en-US" dirty="0" smtClean="0"/>
              <a:t>: /</a:t>
            </a:r>
            <a:r>
              <a:rPr lang="en-US" dirty="0" err="1" smtClean="0"/>
              <a:t>topleft</a:t>
            </a:r>
            <a:endParaRPr lang="en-US" dirty="0" smtClean="0"/>
          </a:p>
          <a:p>
            <a:r>
              <a:rPr lang="en-US" dirty="0" smtClean="0"/>
              <a:t>Twitter: @</a:t>
            </a:r>
            <a:r>
              <a:rPr lang="en-US" dirty="0" err="1" smtClean="0"/>
              <a:t>topleftdev</a:t>
            </a:r>
            <a:endParaRPr lang="en-US" dirty="0" smtClean="0"/>
          </a:p>
          <a:p>
            <a:r>
              <a:rPr lang="en-US" dirty="0" err="1"/>
              <a:t>p</a:t>
            </a:r>
            <a:r>
              <a:rPr lang="en-US" dirty="0" err="1" smtClean="0"/>
              <a:t>ete.topleft@gmail.com</a:t>
            </a:r>
            <a:endParaRPr lang="en-US" dirty="0"/>
          </a:p>
        </p:txBody>
      </p:sp>
      <p:sp>
        <p:nvSpPr>
          <p:cNvPr id="16" name="TextBox 15"/>
          <p:cNvSpPr txBox="1"/>
          <p:nvPr/>
        </p:nvSpPr>
        <p:spPr>
          <a:xfrm rot="18900000">
            <a:off x="2925498" y="2208514"/>
            <a:ext cx="2726109" cy="444381"/>
          </a:xfrm>
          <a:prstGeom prst="rect">
            <a:avLst/>
          </a:prstGeom>
          <a:noFill/>
        </p:spPr>
        <p:txBody>
          <a:bodyPr wrap="none" rtlCol="0">
            <a:noAutofit/>
          </a:bodyPr>
          <a:lstStyle/>
          <a:p>
            <a:pPr marL="0" indent="0" algn="ctr">
              <a:spcBef>
                <a:spcPts val="600"/>
              </a:spcBef>
              <a:spcAft>
                <a:spcPts val="600"/>
              </a:spcAft>
            </a:pPr>
            <a:r>
              <a:rPr lang="en-US" sz="4000" smtClean="0">
                <a:solidFill>
                  <a:schemeClr val="accent3">
                    <a:alpha val="8000"/>
                  </a:schemeClr>
                </a:solidFill>
                <a:latin typeface="Roboto Light" charset="0"/>
                <a:ea typeface="Roboto Light" charset="0"/>
                <a:cs typeface="Roboto Light" charset="0"/>
              </a:rPr>
              <a:t>DRAFT</a:t>
            </a:r>
            <a:endParaRPr lang="en-US" sz="4000" dirty="0" smtClean="0">
              <a:solidFill>
                <a:schemeClr val="accent3">
                  <a:alpha val="8000"/>
                </a:schemeClr>
              </a:solidFill>
              <a:latin typeface="Roboto Light" charset="0"/>
              <a:ea typeface="Roboto Light" charset="0"/>
              <a:cs typeface="Roboto Light" charset="0"/>
            </a:endParaRPr>
          </a:p>
        </p:txBody>
      </p:sp>
    </p:spTree>
    <p:extLst>
      <p:ext uri="{BB962C8B-B14F-4D97-AF65-F5344CB8AC3E}">
        <p14:creationId xmlns:p14="http://schemas.microsoft.com/office/powerpoint/2010/main" val="772947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5"/>
          <p:cNvPicPr>
            <a:picLocks noGrp="1" noChangeAspect="1"/>
          </p:cNvPicPr>
          <p:nvPr>
            <p:ph type="pic" sz="quarter" idx="17"/>
          </p:nvPr>
        </p:nvPicPr>
        <p:blipFill>
          <a:blip r:embed="rId3" cstate="print">
            <a:extLst>
              <a:ext uri="{28A0092B-C50C-407E-A947-70E740481C1C}">
                <a14:useLocalDpi xmlns:a14="http://schemas.microsoft.com/office/drawing/2010/main"/>
              </a:ext>
            </a:extLst>
          </a:blip>
          <a:srcRect/>
          <a:stretch>
            <a:fillRect/>
          </a:stretch>
        </p:blipFill>
        <p:spPr bwMode="auto">
          <a:extLst>
            <a:ext uri="{91240B29-F687-4F45-9708-019B960494DF}">
              <a14:hiddenLine xmlns:a14="http://schemas.microsoft.com/office/drawing/2010/main" w="9525">
                <a:solidFill>
                  <a:srgbClr val="000000"/>
                </a:solidFill>
                <a:miter lim="800000"/>
                <a:headEnd/>
                <a:tailEnd/>
              </a14:hiddenLine>
            </a:ext>
          </a:extLst>
        </p:spPr>
      </p:pic>
      <p:sp>
        <p:nvSpPr>
          <p:cNvPr id="7" name="Shape 209"/>
          <p:cNvSpPr>
            <a:spLocks noChangeArrowheads="1"/>
          </p:cNvSpPr>
          <p:nvPr/>
        </p:nvSpPr>
        <p:spPr bwMode="auto">
          <a:xfrm>
            <a:off x="0" y="0"/>
            <a:ext cx="9144000" cy="5143500"/>
          </a:xfrm>
          <a:prstGeom prst="rect">
            <a:avLst/>
          </a:prstGeom>
          <a:solidFill>
            <a:schemeClr val="tx2">
              <a:alpha val="49803"/>
            </a:schemeClr>
          </a:solidFill>
          <a:ln>
            <a:noFill/>
          </a:ln>
          <a:extLst/>
        </p:spPr>
        <p:txBody>
          <a:bodyPr lIns="91425" tIns="45700" rIns="91425" bIns="45700" anchor="ct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defTabSz="457200" fontAlgn="base">
              <a:spcBef>
                <a:spcPct val="0"/>
              </a:spcBef>
              <a:spcAft>
                <a:spcPct val="0"/>
              </a:spcAft>
              <a:defRPr>
                <a:solidFill>
                  <a:schemeClr val="tx1"/>
                </a:solidFill>
                <a:latin typeface="Corbel" charset="0"/>
              </a:defRPr>
            </a:lvl6pPr>
            <a:lvl7pPr marL="2971800" indent="-228600" defTabSz="457200" fontAlgn="base">
              <a:spcBef>
                <a:spcPct val="0"/>
              </a:spcBef>
              <a:spcAft>
                <a:spcPct val="0"/>
              </a:spcAft>
              <a:defRPr>
                <a:solidFill>
                  <a:schemeClr val="tx1"/>
                </a:solidFill>
                <a:latin typeface="Corbel" charset="0"/>
              </a:defRPr>
            </a:lvl7pPr>
            <a:lvl8pPr marL="3429000" indent="-228600" defTabSz="457200" fontAlgn="base">
              <a:spcBef>
                <a:spcPct val="0"/>
              </a:spcBef>
              <a:spcAft>
                <a:spcPct val="0"/>
              </a:spcAft>
              <a:defRPr>
                <a:solidFill>
                  <a:schemeClr val="tx1"/>
                </a:solidFill>
                <a:latin typeface="Corbel" charset="0"/>
              </a:defRPr>
            </a:lvl8pPr>
            <a:lvl9pPr marL="3886200" indent="-228600" defTabSz="457200" fontAlgn="base">
              <a:spcBef>
                <a:spcPct val="0"/>
              </a:spcBef>
              <a:spcAft>
                <a:spcPct val="0"/>
              </a:spcAft>
              <a:defRPr>
                <a:solidFill>
                  <a:schemeClr val="tx1"/>
                </a:solidFill>
                <a:latin typeface="Corbel" charset="0"/>
              </a:defRPr>
            </a:lvl9pPr>
          </a:lstStyle>
          <a:p>
            <a:pPr algn="ctr" eaLnBrk="1" hangingPunct="1"/>
            <a:endParaRPr lang="en-US" altLang="en-US" sz="1200">
              <a:solidFill>
                <a:srgbClr val="FFFFFF"/>
              </a:solidFill>
              <a:latin typeface="Roboto" charset="0"/>
              <a:ea typeface="Roboto" charset="0"/>
              <a:cs typeface="Roboto" charset="0"/>
              <a:sym typeface="Roboto" charset="0"/>
            </a:endParaRPr>
          </a:p>
        </p:txBody>
      </p:sp>
      <p:sp>
        <p:nvSpPr>
          <p:cNvPr id="3" name="Title 2"/>
          <p:cNvSpPr>
            <a:spLocks noGrp="1"/>
          </p:cNvSpPr>
          <p:nvPr>
            <p:ph type="ctrTitle"/>
          </p:nvPr>
        </p:nvSpPr>
        <p:spPr/>
        <p:txBody>
          <a:bodyPr/>
          <a:lstStyle/>
          <a:p>
            <a:r>
              <a:rPr lang="en-US" dirty="0" smtClean="0"/>
              <a:t>How To Convince Your Boss To </a:t>
            </a:r>
            <a:br>
              <a:rPr lang="en-US" dirty="0" smtClean="0"/>
            </a:br>
            <a:r>
              <a:rPr lang="en-US" dirty="0" smtClean="0"/>
              <a:t>Rewrite the App</a:t>
            </a:r>
            <a:endParaRPr lang="en-US" dirty="0"/>
          </a:p>
        </p:txBody>
      </p:sp>
      <p:sp>
        <p:nvSpPr>
          <p:cNvPr id="6" name="Text Placeholder 5"/>
          <p:cNvSpPr>
            <a:spLocks noGrp="1"/>
          </p:cNvSpPr>
          <p:nvPr>
            <p:ph type="body" sz="quarter" idx="13"/>
          </p:nvPr>
        </p:nvSpPr>
        <p:spPr/>
        <p:txBody>
          <a:bodyPr/>
          <a:lstStyle/>
          <a:p>
            <a:endParaRPr lang="en-US" dirty="0"/>
          </a:p>
        </p:txBody>
      </p:sp>
      <p:sp>
        <p:nvSpPr>
          <p:cNvPr id="5" name="Slide Number Placeholder 4"/>
          <p:cNvSpPr>
            <a:spLocks noGrp="1"/>
          </p:cNvSpPr>
          <p:nvPr>
            <p:ph type="sldNum" sz="quarter" idx="4294967295"/>
          </p:nvPr>
        </p:nvSpPr>
        <p:spPr>
          <a:xfrm>
            <a:off x="8783638" y="4767263"/>
            <a:ext cx="360362" cy="273050"/>
          </a:xfrm>
        </p:spPr>
        <p:txBody>
          <a:bodyPr/>
          <a:lstStyle/>
          <a:p>
            <a:fld id="{357A853C-9965-D74F-8E29-609B31A6F41B}" type="slidenum">
              <a:rPr lang="en-US" altLang="en-US" smtClean="0"/>
              <a:pPr/>
              <a:t>4</a:t>
            </a:fld>
            <a:endParaRPr lang="en-US" altLang="en-US"/>
          </a:p>
        </p:txBody>
      </p:sp>
      <p:sp>
        <p:nvSpPr>
          <p:cNvPr id="2" name="Subtitle 1"/>
          <p:cNvSpPr>
            <a:spLocks noGrp="1"/>
          </p:cNvSpPr>
          <p:nvPr>
            <p:ph type="subTitle" idx="1"/>
          </p:nvPr>
        </p:nvSpPr>
        <p:spPr/>
        <p:txBody>
          <a:bodyPr/>
          <a:lstStyle/>
          <a:p>
            <a:endParaRPr lang="en-US" dirty="0"/>
          </a:p>
        </p:txBody>
      </p:sp>
      <p:sp>
        <p:nvSpPr>
          <p:cNvPr id="16" name="TextBox 15"/>
          <p:cNvSpPr txBox="1"/>
          <p:nvPr/>
        </p:nvSpPr>
        <p:spPr>
          <a:xfrm rot="18900000">
            <a:off x="2925498" y="2208514"/>
            <a:ext cx="2726109" cy="444381"/>
          </a:xfrm>
          <a:prstGeom prst="rect">
            <a:avLst/>
          </a:prstGeom>
          <a:noFill/>
        </p:spPr>
        <p:txBody>
          <a:bodyPr wrap="none" rtlCol="0">
            <a:noAutofit/>
          </a:bodyPr>
          <a:lstStyle/>
          <a:p>
            <a:pPr marL="0" indent="0" algn="ctr">
              <a:spcBef>
                <a:spcPts val="600"/>
              </a:spcBef>
              <a:spcAft>
                <a:spcPts val="600"/>
              </a:spcAft>
            </a:pPr>
            <a:r>
              <a:rPr lang="en-US" sz="4000" smtClean="0">
                <a:solidFill>
                  <a:schemeClr val="accent3">
                    <a:alpha val="8000"/>
                  </a:schemeClr>
                </a:solidFill>
                <a:latin typeface="Roboto Light" charset="0"/>
                <a:ea typeface="Roboto Light" charset="0"/>
                <a:cs typeface="Roboto Light" charset="0"/>
              </a:rPr>
              <a:t>DRAFT</a:t>
            </a:r>
            <a:endParaRPr lang="en-US" sz="4000" dirty="0" smtClean="0">
              <a:solidFill>
                <a:schemeClr val="accent3">
                  <a:alpha val="8000"/>
                </a:schemeClr>
              </a:solidFill>
              <a:latin typeface="Roboto Light" charset="0"/>
              <a:ea typeface="Roboto Light" charset="0"/>
              <a:cs typeface="Roboto Light" charset="0"/>
            </a:endParaRPr>
          </a:p>
        </p:txBody>
      </p:sp>
    </p:spTree>
    <p:extLst>
      <p:ext uri="{BB962C8B-B14F-4D97-AF65-F5344CB8AC3E}">
        <p14:creationId xmlns:p14="http://schemas.microsoft.com/office/powerpoint/2010/main" val="759348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57204" y="1079500"/>
            <a:ext cx="7954963" cy="2032001"/>
          </a:xfrm>
        </p:spPr>
        <p:txBody>
          <a:bodyPr/>
          <a:lstStyle/>
          <a:p>
            <a:r>
              <a:rPr lang="en-US" dirty="0" smtClean="0"/>
              <a:t>Engineer: </a:t>
            </a:r>
            <a:br>
              <a:rPr lang="en-US" dirty="0" smtClean="0"/>
            </a:br>
            <a:r>
              <a:rPr lang="en-US" dirty="0"/>
              <a:t/>
            </a:r>
            <a:br>
              <a:rPr lang="en-US" dirty="0"/>
            </a:br>
            <a:r>
              <a:rPr lang="en-US" dirty="0" smtClean="0"/>
              <a:t>“Create </a:t>
            </a:r>
            <a:r>
              <a:rPr lang="en-US" dirty="0"/>
              <a:t>a better foundation and we can fly through new </a:t>
            </a:r>
            <a:r>
              <a:rPr lang="en-US" dirty="0" smtClean="0"/>
              <a:t>features!”</a:t>
            </a:r>
            <a:r>
              <a:rPr lang="en-US" dirty="0"/>
              <a:t/>
            </a:r>
            <a:br>
              <a:rPr lang="en-US" dirty="0"/>
            </a:br>
            <a:endParaRPr lang="en-US" dirty="0"/>
          </a:p>
        </p:txBody>
      </p:sp>
      <p:sp>
        <p:nvSpPr>
          <p:cNvPr id="7" name="Subtitle 6"/>
          <p:cNvSpPr>
            <a:spLocks noGrp="1"/>
          </p:cNvSpPr>
          <p:nvPr>
            <p:ph type="subTitle"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8" name="Text Placeholder 7"/>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891146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57204" y="1079500"/>
            <a:ext cx="7954963" cy="2032001"/>
          </a:xfrm>
        </p:spPr>
        <p:txBody>
          <a:bodyPr/>
          <a:lstStyle/>
          <a:p>
            <a:r>
              <a:rPr lang="en-US" dirty="0" smtClean="0"/>
              <a:t>Manager: </a:t>
            </a:r>
            <a:br>
              <a:rPr lang="en-US" dirty="0" smtClean="0"/>
            </a:br>
            <a:r>
              <a:rPr lang="en-US" dirty="0"/>
              <a:t/>
            </a:r>
            <a:br>
              <a:rPr lang="en-US" dirty="0"/>
            </a:br>
            <a:r>
              <a:rPr lang="en-US" dirty="0" smtClean="0"/>
              <a:t>“Rewrites are risky, how do I know this is going to </a:t>
            </a:r>
            <a:r>
              <a:rPr lang="en-US" dirty="0" smtClean="0"/>
              <a:t>work out?”</a:t>
            </a:r>
            <a:r>
              <a:rPr lang="en-US" dirty="0"/>
              <a:t/>
            </a:r>
            <a:br>
              <a:rPr lang="en-US" dirty="0"/>
            </a:br>
            <a:endParaRPr lang="en-US" dirty="0"/>
          </a:p>
        </p:txBody>
      </p:sp>
      <p:sp>
        <p:nvSpPr>
          <p:cNvPr id="7" name="Subtitle 6"/>
          <p:cNvSpPr>
            <a:spLocks noGrp="1"/>
          </p:cNvSpPr>
          <p:nvPr>
            <p:ph type="subTitle"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8" name="Text Placeholder 7"/>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183046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336556" y="1974693"/>
            <a:ext cx="3570047" cy="724215"/>
          </a:xfrm>
        </p:spPr>
        <p:txBody>
          <a:bodyPr/>
          <a:lstStyle/>
          <a:p>
            <a:r>
              <a:rPr lang="en-US" dirty="0" smtClean="0"/>
              <a:t>Perspective</a:t>
            </a:r>
            <a:endParaRPr lang="en-US" dirty="0"/>
          </a:p>
        </p:txBody>
      </p:sp>
      <p:sp>
        <p:nvSpPr>
          <p:cNvPr id="9" name="Text Placeholder 8"/>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7</a:t>
            </a:fld>
            <a:endParaRPr lang="en-US" altLang="en-US" dirty="0"/>
          </a:p>
        </p:txBody>
      </p:sp>
      <p:pic>
        <p:nvPicPr>
          <p:cNvPr id="4" name="Picture Placeholder 3"/>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t="6878" b="6878"/>
          <a:stretch>
            <a:fillRect/>
          </a:stretch>
        </p:blipFill>
        <p:spPr/>
      </p:pic>
    </p:spTree>
    <p:extLst>
      <p:ext uri="{BB962C8B-B14F-4D97-AF65-F5344CB8AC3E}">
        <p14:creationId xmlns:p14="http://schemas.microsoft.com/office/powerpoint/2010/main" val="651789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57204" y="1079500"/>
            <a:ext cx="8254996" cy="2032001"/>
          </a:xfrm>
        </p:spPr>
        <p:txBody>
          <a:bodyPr/>
          <a:lstStyle/>
          <a:p>
            <a:r>
              <a:rPr lang="en-US" dirty="0"/>
              <a:t>The Question: </a:t>
            </a:r>
            <a:r>
              <a:rPr lang="en-US" dirty="0" smtClean="0"/>
              <a:t/>
            </a:r>
            <a:br>
              <a:rPr lang="en-US" dirty="0" smtClean="0"/>
            </a:br>
            <a:r>
              <a:rPr lang="en-US" dirty="0"/>
              <a:t/>
            </a:r>
            <a:br>
              <a:rPr lang="en-US" dirty="0"/>
            </a:br>
            <a:r>
              <a:rPr lang="en-US" dirty="0" smtClean="0"/>
              <a:t>Replace </a:t>
            </a:r>
            <a:r>
              <a:rPr lang="en-US" dirty="0"/>
              <a:t>vs </a:t>
            </a:r>
            <a:r>
              <a:rPr lang="en-US" dirty="0" smtClean="0"/>
              <a:t>Repair</a:t>
            </a:r>
            <a:r>
              <a:rPr lang="en-US" dirty="0"/>
              <a:t>?</a:t>
            </a:r>
          </a:p>
        </p:txBody>
      </p:sp>
      <p:sp>
        <p:nvSpPr>
          <p:cNvPr id="7" name="Subtitle 6"/>
          <p:cNvSpPr>
            <a:spLocks noGrp="1"/>
          </p:cNvSpPr>
          <p:nvPr>
            <p:ph type="subTitle"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8" name="Text Placeholder 7"/>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219458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Scenario #1:</a:t>
            </a:r>
            <a:br>
              <a:rPr lang="en-US" dirty="0" smtClean="0"/>
            </a:br>
            <a:r>
              <a:rPr lang="en-US" dirty="0" smtClean="0"/>
              <a:t/>
            </a:r>
            <a:br>
              <a:rPr lang="en-US" dirty="0" smtClean="0"/>
            </a:br>
            <a:r>
              <a:rPr lang="en-US" dirty="0" smtClean="0"/>
              <a:t>Young Startup with a Young Team</a:t>
            </a:r>
          </a:p>
          <a:p>
            <a:endParaRPr lang="en-US" dirty="0"/>
          </a:p>
        </p:txBody>
      </p:sp>
      <p:sp>
        <p:nvSpPr>
          <p:cNvPr id="3" name="Text Placeholder 2"/>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9</a:t>
            </a:fld>
            <a:endParaRPr lang="en-US" alt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0500" y="792059"/>
            <a:ext cx="5944348" cy="3653453"/>
          </a:xfrm>
          <a:prstGeom prst="rect">
            <a:avLst/>
          </a:prstGeom>
        </p:spPr>
      </p:pic>
    </p:spTree>
    <p:extLst>
      <p:ext uri="{BB962C8B-B14F-4D97-AF65-F5344CB8AC3E}">
        <p14:creationId xmlns:p14="http://schemas.microsoft.com/office/powerpoint/2010/main" val="1867052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V6 - Template C">
  <a:themeElements>
    <a:clrScheme name="Tendril Template Colors V8">
      <a:dk1>
        <a:srgbClr val="000000"/>
      </a:dk1>
      <a:lt1>
        <a:srgbClr val="FFFFFF"/>
      </a:lt1>
      <a:dk2>
        <a:srgbClr val="403A60"/>
      </a:dk2>
      <a:lt2>
        <a:srgbClr val="C7CCDE"/>
      </a:lt2>
      <a:accent1>
        <a:srgbClr val="44BF2C"/>
      </a:accent1>
      <a:accent2>
        <a:srgbClr val="403A60"/>
      </a:accent2>
      <a:accent3>
        <a:srgbClr val="CE0F69"/>
      </a:accent3>
      <a:accent4>
        <a:srgbClr val="F9423A"/>
      </a:accent4>
      <a:accent5>
        <a:srgbClr val="B39B00"/>
      </a:accent5>
      <a:accent6>
        <a:srgbClr val="828599"/>
      </a:accent6>
      <a:hlink>
        <a:srgbClr val="4491FC"/>
      </a:hlink>
      <a:folHlink>
        <a:srgbClr val="3FC1F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rtlCol="0" anchor="ctr"/>
      <a:lstStyle>
        <a:defPPr algn="ctr" defTabSz="612837" fontAlgn="auto">
          <a:spcBef>
            <a:spcPts val="0"/>
          </a:spcBef>
          <a:spcAft>
            <a:spcPts val="0"/>
          </a:spcAft>
          <a:defRPr sz="1400" smtClean="0">
            <a:solidFill>
              <a:schemeClr val="tx1"/>
            </a:solidFill>
            <a:latin typeface="Roboto Light" charset="0"/>
            <a:ea typeface="Roboto Light" charset="0"/>
            <a:cs typeface="Roboto Light" charset="0"/>
          </a:defRPr>
        </a:defPPr>
      </a:lstStyle>
      <a:style>
        <a:lnRef idx="1">
          <a:schemeClr val="accent1"/>
        </a:lnRef>
        <a:fillRef idx="3">
          <a:schemeClr val="accent1"/>
        </a:fillRef>
        <a:effectRef idx="2">
          <a:schemeClr val="accent1"/>
        </a:effectRef>
        <a:fontRef idx="minor">
          <a:schemeClr val="lt1"/>
        </a:fontRef>
      </a:style>
    </a:spDef>
    <a:lnDef>
      <a:spPr>
        <a:ln w="3175" cmpd="sng">
          <a:solidFill>
            <a:schemeClr val="accent5"/>
          </a:solidFill>
          <a:prstDash val="dot"/>
          <a:headEnd type="none"/>
          <a:tailEnd type="none"/>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noAutofit/>
      </a:bodyPr>
      <a:lstStyle>
        <a:defPPr marL="0" indent="0">
          <a:spcBef>
            <a:spcPts val="600"/>
          </a:spcBef>
          <a:spcAft>
            <a:spcPts val="600"/>
          </a:spcAft>
          <a:defRPr sz="1200" dirty="0" smtClean="0">
            <a:latin typeface="Roboto Light" charset="0"/>
            <a:ea typeface="Roboto Light" charset="0"/>
            <a:cs typeface="Roboto Light" charset="0"/>
          </a:defRPr>
        </a:defPPr>
      </a:lstStyle>
    </a:txDef>
  </a:objectDefaults>
  <a:extraClrSchemeLst/>
  <a:extLst>
    <a:ext uri="{05A4C25C-085E-4340-85A3-A5531E510DB2}">
      <thm15:themeFamily xmlns:thm15="http://schemas.microsoft.com/office/thememl/2012/main" name="Presentation2" id="{D005A64C-23FF-3749-AC48-9EF87D7E83D3}" vid="{3EC56D5A-B0C6-B845-B921-A5459DF98BC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T_PowerPoint_Template_V8</Template>
  <TotalTime>62013</TotalTime>
  <Words>1372</Words>
  <Application>Microsoft Macintosh PowerPoint</Application>
  <PresentationFormat>On-screen Show (16:9)</PresentationFormat>
  <Paragraphs>350</Paragraphs>
  <Slides>36</Slides>
  <Notes>33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36</vt:i4>
      </vt:variant>
    </vt:vector>
  </HeadingPairs>
  <TitlesOfParts>
    <vt:vector size="47" baseType="lpstr">
      <vt:lpstr>Calibri</vt:lpstr>
      <vt:lpstr>Corbel</vt:lpstr>
      <vt:lpstr>Courier New</vt:lpstr>
      <vt:lpstr>Mangal</vt:lpstr>
      <vt:lpstr>ＭＳ Ｐゴシック</vt:lpstr>
      <vt:lpstr>Roboto</vt:lpstr>
      <vt:lpstr>Roboto Light</vt:lpstr>
      <vt:lpstr>Roboto Thin</vt:lpstr>
      <vt:lpstr>Wingdings</vt:lpstr>
      <vt:lpstr>Arial</vt:lpstr>
      <vt:lpstr>V6 - Template C</vt:lpstr>
      <vt:lpstr>How To Convince Your Boss To  Rewrite the App</vt:lpstr>
      <vt:lpstr>Pete Jeffryes</vt:lpstr>
      <vt:lpstr>PowerPoint Presentation</vt:lpstr>
      <vt:lpstr>How To Convince Your Boss To  Rewrite the App</vt:lpstr>
      <vt:lpstr>Engineer:   “Create a better foundation and we can fly through new features!” </vt:lpstr>
      <vt:lpstr>Manager:   “Rewrites are risky, how do I know this is going to work out?” </vt:lpstr>
      <vt:lpstr>Perspective</vt:lpstr>
      <vt:lpstr>The Question:   Replace vs Repair?</vt:lpstr>
      <vt:lpstr>PowerPoint Presentation</vt:lpstr>
      <vt:lpstr>PowerPoint Presentation</vt:lpstr>
      <vt:lpstr>PowerPoint Presentation</vt:lpstr>
      <vt:lpstr>The Risks</vt:lpstr>
      <vt:lpstr>The Rewards</vt:lpstr>
      <vt:lpstr>What’s an engineer to do?</vt:lpstr>
      <vt:lpstr>PowerPoint Presentation</vt:lpstr>
      <vt:lpstr>What’s Wrong With the App?</vt:lpstr>
      <vt:lpstr>How can the problem be measured?</vt:lpstr>
      <vt:lpstr>How do you help the company accomplish it’s goals?</vt:lpstr>
      <vt:lpstr>How does the company benefit?</vt:lpstr>
      <vt:lpstr>Collaborate  Find Allies and Experts to back you up (or challenge you)</vt:lpstr>
      <vt:lpstr>A little more fuel…</vt:lpstr>
      <vt:lpstr>Cost to replace a developer:  $50 to $200+k</vt:lpstr>
      <vt:lpstr>Bankrupting the company is also not good for developers</vt:lpstr>
      <vt:lpstr>PowerPoint Presentation</vt:lpstr>
      <vt:lpstr>PowerPoint Presentation</vt:lpstr>
      <vt:lpstr>You’ve got the thumbs up…now what?</vt:lpstr>
      <vt:lpstr>Research: Examples from the Wild</vt:lpstr>
      <vt:lpstr>The big picture</vt:lpstr>
      <vt:lpstr>PowerPoint Presentation</vt:lpstr>
      <vt:lpstr>PowerPoint Presentation</vt:lpstr>
      <vt:lpstr>PowerPoint Presentation</vt:lpstr>
      <vt:lpstr>PowerPoint Presentation</vt:lpstr>
      <vt:lpstr>PowerPoint Presentation</vt:lpstr>
      <vt:lpstr>PowerPoint Presentation</vt:lpstr>
      <vt:lpstr>Conclusion</vt:lpstr>
      <vt:lpstr>Thanks </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 Jeffryes</dc:creator>
  <cp:lastModifiedBy>Pete Jeffryes</cp:lastModifiedBy>
  <cp:revision>112</cp:revision>
  <dcterms:created xsi:type="dcterms:W3CDTF">2018-08-13T14:50:03Z</dcterms:created>
  <dcterms:modified xsi:type="dcterms:W3CDTF">2018-09-26T17:28:06Z</dcterms:modified>
</cp:coreProperties>
</file>